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013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864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3872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98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8169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8151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1775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75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02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32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370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426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664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431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16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040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215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FD525-BCD4-4AE6-B051-9083B8143318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FA9EF-BCDF-4B8D-B945-9BEED5288C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4015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ADE60D4-2C28-4692-A652-A11E5ADF2CDF}"/>
              </a:ext>
            </a:extLst>
          </p:cNvPr>
          <p:cNvSpPr/>
          <p:nvPr/>
        </p:nvSpPr>
        <p:spPr>
          <a:xfrm>
            <a:off x="538237" y="2967335"/>
            <a:ext cx="111155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Action</a:t>
            </a:r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Plan </a:t>
            </a:r>
            <a:r>
              <a:rPr lang="es-ES" sz="48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October</a:t>
            </a:r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s-ES" sz="48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Installation</a:t>
            </a:r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s-ES" sz="48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Rate</a:t>
            </a:r>
            <a:b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es-ES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TSH </a:t>
            </a:r>
          </a:p>
        </p:txBody>
      </p:sp>
    </p:spTree>
    <p:extLst>
      <p:ext uri="{BB962C8B-B14F-4D97-AF65-F5344CB8AC3E}">
        <p14:creationId xmlns:p14="http://schemas.microsoft.com/office/powerpoint/2010/main" val="143997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6">
            <a:extLst>
              <a:ext uri="{FF2B5EF4-FFF2-40B4-BE49-F238E27FC236}">
                <a16:creationId xmlns:a16="http://schemas.microsoft.com/office/drawing/2014/main" id="{331CC63E-83FD-4415-80C7-ABA5A41D2FF1}"/>
              </a:ext>
            </a:extLst>
          </p:cNvPr>
          <p:cNvSpPr txBox="1">
            <a:spLocks/>
          </p:cNvSpPr>
          <p:nvPr/>
        </p:nvSpPr>
        <p:spPr>
          <a:xfrm>
            <a:off x="2043666" y="2732567"/>
            <a:ext cx="8104668" cy="2785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/>
              <a:t>1. Discovery </a:t>
            </a:r>
            <a:r>
              <a:rPr lang="es-ES" dirty="0" err="1"/>
              <a:t>questions</a:t>
            </a:r>
            <a:endParaRPr lang="es-ES" dirty="0"/>
          </a:p>
          <a:p>
            <a:pPr marL="0" indent="0">
              <a:buNone/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Build bundles and strong offer with clear expectations</a:t>
            </a:r>
            <a:endParaRPr lang="es-E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Recap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s-ES" dirty="0">
              <a:latin typeface="+mj-lt"/>
            </a:endParaRP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E033C35-3432-4AE9-90DC-2D8739C32286}"/>
              </a:ext>
            </a:extLst>
          </p:cNvPr>
          <p:cNvSpPr/>
          <p:nvPr/>
        </p:nvSpPr>
        <p:spPr>
          <a:xfrm>
            <a:off x="948941" y="839972"/>
            <a:ext cx="1029411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Steps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increase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our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Install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795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215DF-A032-4CEA-B092-B0EBD87AD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Discovery questions </a:t>
            </a:r>
            <a:endParaRPr lang="es-CO" sz="44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02D7E6-C862-4624-8DF7-CD69D1EAF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customer`s needs or create needs based on the information that the customer give you.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friendly and build trust with the customer based on active listening, each customer is different and you as a consultant must be a friend on the line to recommend the best option for your customer.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Enjoy your calls, you can make your job fun if you just seeing calls as an opportunity and treating your customers in the best way possible.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advantage of everything customers say and everything you hear on the background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Jason I can hear some kids there, do you have kids?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they like to play some video games?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they like to watch movies or any particular show?</a:t>
            </a:r>
          </a:p>
          <a:p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3237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51405C-5878-4A36-865E-DACBAD2C6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Build bundles and Strong offer with clear expectations</a:t>
            </a:r>
            <a:br>
              <a:rPr lang="en-US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AE5F13-D8E8-4880-9343-B9968ACC2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Based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previous</a:t>
            </a:r>
            <a:r>
              <a:rPr lang="es-ES" dirty="0"/>
              <a:t>,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understand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customer</a:t>
            </a:r>
            <a:r>
              <a:rPr lang="es-ES" dirty="0"/>
              <a:t>, </a:t>
            </a:r>
            <a:r>
              <a:rPr lang="es-ES" dirty="0" err="1"/>
              <a:t>then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should</a:t>
            </a:r>
            <a:r>
              <a:rPr lang="es-ES" dirty="0"/>
              <a:t> </a:t>
            </a:r>
            <a:r>
              <a:rPr lang="es-ES" dirty="0" err="1"/>
              <a:t>offer</a:t>
            </a:r>
            <a:r>
              <a:rPr lang="es-ES" dirty="0"/>
              <a:t> a </a:t>
            </a:r>
            <a:r>
              <a:rPr lang="es-ES" dirty="0" err="1"/>
              <a:t>bundle</a:t>
            </a:r>
            <a:r>
              <a:rPr lang="es-ES" dirty="0"/>
              <a:t> </a:t>
            </a:r>
            <a:r>
              <a:rPr lang="es-ES" dirty="0" err="1"/>
              <a:t>based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customer</a:t>
            </a:r>
            <a:r>
              <a:rPr lang="es-ES" dirty="0"/>
              <a:t> </a:t>
            </a:r>
            <a:r>
              <a:rPr lang="es-ES" dirty="0" err="1"/>
              <a:t>told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b="1" dirty="0" err="1"/>
              <a:t>create</a:t>
            </a:r>
            <a:r>
              <a:rPr lang="es-ES" dirty="0"/>
              <a:t>.</a:t>
            </a:r>
          </a:p>
          <a:p>
            <a:r>
              <a:rPr lang="es-ES" dirty="0"/>
              <a:t>Be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salesperson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like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meet</a:t>
            </a:r>
            <a:r>
              <a:rPr lang="es-ES" dirty="0"/>
              <a:t> in </a:t>
            </a:r>
            <a:r>
              <a:rPr lang="es-ES" dirty="0" err="1"/>
              <a:t>your</a:t>
            </a:r>
            <a:r>
              <a:rPr lang="es-ES" dirty="0"/>
              <a:t> future shopping </a:t>
            </a:r>
            <a:r>
              <a:rPr lang="es-ES" dirty="0" err="1"/>
              <a:t>experience</a:t>
            </a:r>
            <a:r>
              <a:rPr lang="es-ES" dirty="0"/>
              <a:t>.</a:t>
            </a:r>
          </a:p>
          <a:p>
            <a:r>
              <a:rPr lang="es-ES" dirty="0"/>
              <a:t>EXAMPLE</a:t>
            </a:r>
          </a:p>
          <a:p>
            <a:r>
              <a:rPr lang="es-ES" dirty="0"/>
              <a:t>Great </a:t>
            </a:r>
            <a:r>
              <a:rPr lang="es-ES" dirty="0" err="1"/>
              <a:t>news</a:t>
            </a:r>
            <a:r>
              <a:rPr lang="es-ES" dirty="0"/>
              <a:t> </a:t>
            </a:r>
            <a:r>
              <a:rPr lang="es-ES" dirty="0" err="1"/>
              <a:t>Mr</a:t>
            </a:r>
            <a:r>
              <a:rPr lang="es-ES" dirty="0"/>
              <a:t> Jason, </a:t>
            </a:r>
            <a:r>
              <a:rPr lang="es-ES" dirty="0" err="1"/>
              <a:t>You</a:t>
            </a:r>
            <a:r>
              <a:rPr lang="es-ES" dirty="0"/>
              <a:t> are </a:t>
            </a:r>
            <a:r>
              <a:rPr lang="es-ES" dirty="0" err="1"/>
              <a:t>elegile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best</a:t>
            </a:r>
            <a:r>
              <a:rPr lang="es-ES" dirty="0"/>
              <a:t> </a:t>
            </a:r>
            <a:r>
              <a:rPr lang="es-ES" dirty="0" err="1"/>
              <a:t>discount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, </a:t>
            </a:r>
            <a:r>
              <a:rPr lang="es-ES" dirty="0" err="1"/>
              <a:t>based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told</a:t>
            </a:r>
            <a:r>
              <a:rPr lang="es-ES" dirty="0"/>
              <a:t> me i </a:t>
            </a:r>
            <a:r>
              <a:rPr lang="es-ES" dirty="0" err="1"/>
              <a:t>fund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internet </a:t>
            </a:r>
            <a:r>
              <a:rPr lang="es-ES" dirty="0" err="1"/>
              <a:t>service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XXX MBP, and Will be </a:t>
            </a:r>
            <a:r>
              <a:rPr lang="es-ES" dirty="0" err="1"/>
              <a:t>great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because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able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use XX </a:t>
            </a:r>
            <a:r>
              <a:rPr lang="es-ES" dirty="0" err="1"/>
              <a:t>devices</a:t>
            </a:r>
            <a:r>
              <a:rPr lang="es-ES" dirty="0"/>
              <a:t>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time, </a:t>
            </a:r>
            <a:r>
              <a:rPr lang="es-ES" dirty="0" err="1"/>
              <a:t>completely</a:t>
            </a:r>
            <a:r>
              <a:rPr lang="es-ES" dirty="0"/>
              <a:t> </a:t>
            </a:r>
            <a:r>
              <a:rPr lang="es-ES" dirty="0" err="1"/>
              <a:t>reliable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unlimted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year</a:t>
            </a:r>
            <a:r>
              <a:rPr lang="es-ES" dirty="0"/>
              <a:t> </a:t>
            </a:r>
            <a:r>
              <a:rPr lang="es-ES" dirty="0" err="1"/>
              <a:t>price</a:t>
            </a:r>
            <a:r>
              <a:rPr lang="es-ES" dirty="0"/>
              <a:t> </a:t>
            </a:r>
            <a:r>
              <a:rPr lang="es-ES" dirty="0" err="1"/>
              <a:t>guarantee</a:t>
            </a:r>
            <a:r>
              <a:rPr lang="es-ES" dirty="0"/>
              <a:t>,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best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family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love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service</a:t>
            </a:r>
            <a:r>
              <a:rPr lang="es-ES" dirty="0"/>
              <a:t> </a:t>
            </a:r>
            <a:r>
              <a:rPr lang="es-ES" dirty="0" err="1"/>
              <a:t>because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includes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Choice</a:t>
            </a:r>
            <a:r>
              <a:rPr lang="es-ES" dirty="0"/>
              <a:t> TV </a:t>
            </a:r>
            <a:r>
              <a:rPr lang="es-ES" dirty="0" err="1"/>
              <a:t>package</a:t>
            </a:r>
            <a:r>
              <a:rPr lang="es-ES" dirty="0"/>
              <a:t>,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said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kids</a:t>
            </a:r>
            <a:r>
              <a:rPr lang="es-ES" dirty="0"/>
              <a:t> and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love</a:t>
            </a:r>
            <a:r>
              <a:rPr lang="es-ES" dirty="0"/>
              <a:t> </a:t>
            </a:r>
            <a:r>
              <a:rPr lang="es-ES" dirty="0" err="1"/>
              <a:t>action</a:t>
            </a:r>
            <a:r>
              <a:rPr lang="es-ES" dirty="0"/>
              <a:t> </a:t>
            </a:r>
            <a:r>
              <a:rPr lang="es-ES" dirty="0" err="1"/>
              <a:t>movies</a:t>
            </a:r>
            <a:r>
              <a:rPr lang="es-ES" dirty="0"/>
              <a:t> and </a:t>
            </a:r>
            <a:r>
              <a:rPr lang="es-ES" dirty="0" err="1"/>
              <a:t>the</a:t>
            </a:r>
            <a:r>
              <a:rPr lang="es-ES" dirty="0"/>
              <a:t> NFL so </a:t>
            </a:r>
            <a:r>
              <a:rPr lang="es-ES" dirty="0" err="1"/>
              <a:t>thinking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I </a:t>
            </a:r>
            <a:r>
              <a:rPr lang="es-ES" dirty="0" err="1"/>
              <a:t>give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free </a:t>
            </a:r>
            <a:r>
              <a:rPr lang="es-ES" dirty="0" err="1"/>
              <a:t>installation</a:t>
            </a:r>
            <a:r>
              <a:rPr lang="es-ES" dirty="0"/>
              <a:t>,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bundle</a:t>
            </a:r>
            <a:r>
              <a:rPr lang="es-ES" dirty="0"/>
              <a:t> has a regular </a:t>
            </a:r>
            <a:r>
              <a:rPr lang="es-ES" dirty="0" err="1"/>
              <a:t>charge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$ XXX 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today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$ XX </a:t>
            </a:r>
            <a:r>
              <a:rPr lang="es-ES" dirty="0" err="1"/>
              <a:t>less</a:t>
            </a:r>
            <a:r>
              <a:rPr lang="es-ES" dirty="0"/>
              <a:t>,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monthly</a:t>
            </a:r>
            <a:r>
              <a:rPr lang="es-ES" dirty="0"/>
              <a:t> </a:t>
            </a:r>
            <a:r>
              <a:rPr lang="es-ES" dirty="0" err="1"/>
              <a:t>charge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$ XX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only</a:t>
            </a:r>
            <a:r>
              <a:rPr lang="es-ES" dirty="0"/>
              <a:t> </a:t>
            </a:r>
            <a:r>
              <a:rPr lang="es-ES" dirty="0" err="1"/>
              <a:t>payment</a:t>
            </a:r>
            <a:r>
              <a:rPr lang="es-ES" dirty="0"/>
              <a:t> </a:t>
            </a:r>
            <a:r>
              <a:rPr lang="es-ES" dirty="0" err="1"/>
              <a:t>today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activation</a:t>
            </a:r>
            <a:r>
              <a:rPr lang="es-ES" dirty="0"/>
              <a:t> </a:t>
            </a:r>
            <a:r>
              <a:rPr lang="es-ES" dirty="0" err="1"/>
              <a:t>charge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$ XX, so I </a:t>
            </a:r>
            <a:r>
              <a:rPr lang="es-ES" dirty="0" err="1"/>
              <a:t>want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confirm</a:t>
            </a:r>
            <a:r>
              <a:rPr lang="es-ES" dirty="0"/>
              <a:t> are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going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use a DC </a:t>
            </a:r>
            <a:r>
              <a:rPr lang="es-ES" dirty="0" err="1"/>
              <a:t>or</a:t>
            </a:r>
            <a:r>
              <a:rPr lang="es-ES" dirty="0"/>
              <a:t> CD?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964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12E610-2092-427B-A2B8-DF27295D0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Recap</a:t>
            </a:r>
            <a:r>
              <a:rPr lang="es-ES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s-ES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s-E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95DDAC-5C61-4D5E-80A6-04B82D274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Recap the conversation towards a close by summarizing the order details, answering any remaining questions, and providing a clear call to action. Seek the customers commitment to move forward or schedule the next steps. </a:t>
            </a:r>
          </a:p>
          <a:p>
            <a:r>
              <a:rPr lang="en-US" dirty="0"/>
              <a:t>Services sold (package)</a:t>
            </a:r>
          </a:p>
          <a:p>
            <a:r>
              <a:rPr lang="en-US" dirty="0"/>
              <a:t>Monthly fees</a:t>
            </a:r>
          </a:p>
          <a:p>
            <a:r>
              <a:rPr lang="en-US" dirty="0"/>
              <a:t>Installation fee</a:t>
            </a:r>
          </a:p>
          <a:p>
            <a:r>
              <a:rPr lang="en-US" dirty="0"/>
              <a:t>Apps and webpages</a:t>
            </a:r>
          </a:p>
          <a:p>
            <a:r>
              <a:rPr lang="en-US" dirty="0"/>
              <a:t>Contract length (if applies)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075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15A219-B32B-4870-8161-5CA71A935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86" y="2497029"/>
            <a:ext cx="8996916" cy="1863942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“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Integrity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is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doing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right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thing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even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when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no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one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is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watching</a:t>
            </a:r>
            <a:r>
              <a:rPr lang="es-E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.”</a:t>
            </a:r>
            <a:endParaRPr lang="es-CO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0066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291</TotalTime>
  <Words>462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Estela de condensación</vt:lpstr>
      <vt:lpstr>Presentación de PowerPoint</vt:lpstr>
      <vt:lpstr>Presentación de PowerPoint</vt:lpstr>
      <vt:lpstr>Discovery questions </vt:lpstr>
      <vt:lpstr>Build bundles and Strong offer with clear expectations </vt:lpstr>
      <vt:lpstr>Recap with integrity</vt:lpstr>
      <vt:lpstr>“Integrity is doing the right thing, even when no one is watching.”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Gordillo</dc:creator>
  <cp:lastModifiedBy>David Gordillo</cp:lastModifiedBy>
  <cp:revision>1</cp:revision>
  <dcterms:created xsi:type="dcterms:W3CDTF">2023-10-10T21:01:06Z</dcterms:created>
  <dcterms:modified xsi:type="dcterms:W3CDTF">2023-10-11T01:52:14Z</dcterms:modified>
</cp:coreProperties>
</file>