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81" r:id="rId6"/>
    <p:sldId id="277" r:id="rId7"/>
    <p:sldId id="268" r:id="rId8"/>
    <p:sldId id="258" r:id="rId9"/>
    <p:sldId id="272" r:id="rId10"/>
    <p:sldId id="283" r:id="rId11"/>
    <p:sldId id="269" r:id="rId12"/>
    <p:sldId id="271" r:id="rId13"/>
    <p:sldId id="282" r:id="rId14"/>
    <p:sldId id="257" r:id="rId15"/>
    <p:sldId id="265" r:id="rId16"/>
    <p:sldId id="264"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05"/>
    <a:srgbClr val="FF9F06"/>
    <a:srgbClr val="ED2E00"/>
    <a:srgbClr val="22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AF861-B253-2467-1320-384A0BE0A293}" v="43" dt="2024-01-17T17:10:16.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5D2A3-616D-4C6D-98AB-D7AB8453D42B}"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00446AD-316D-4A51-A0BB-3D4EDF7C32D6}">
      <dgm:prSet/>
      <dgm:spPr/>
      <dgm:t>
        <a:bodyPr/>
        <a:lstStyle/>
        <a:p>
          <a:pPr rtl="0"/>
          <a:r>
            <a:rPr lang="en-US"/>
            <a:t>Name: </a:t>
          </a:r>
          <a:r>
            <a:rPr lang="en-US">
              <a:latin typeface="Calibri Light"/>
            </a:rPr>
            <a:t>Gloria Tarazona</a:t>
          </a:r>
          <a:endParaRPr lang="en-US"/>
        </a:p>
      </dgm:t>
    </dgm:pt>
    <dgm:pt modelId="{8B07B7C3-4364-4088-B670-30FAE67968E0}" type="parTrans" cxnId="{DA0CB7B1-050C-4B4D-BF22-CFD4500BA8C7}">
      <dgm:prSet/>
      <dgm:spPr/>
      <dgm:t>
        <a:bodyPr/>
        <a:lstStyle/>
        <a:p>
          <a:endParaRPr lang="en-US"/>
        </a:p>
      </dgm:t>
    </dgm:pt>
    <dgm:pt modelId="{8537B3BB-43E0-44AA-9AFA-83B3E8DAE23F}" type="sibTrans" cxnId="{DA0CB7B1-050C-4B4D-BF22-CFD4500BA8C7}">
      <dgm:prSet/>
      <dgm:spPr/>
      <dgm:t>
        <a:bodyPr/>
        <a:lstStyle/>
        <a:p>
          <a:endParaRPr lang="en-US"/>
        </a:p>
      </dgm:t>
    </dgm:pt>
    <dgm:pt modelId="{C265D7A3-35AF-4E62-9CFE-BA9E4BCE1E5D}">
      <dgm:prSet/>
      <dgm:spPr/>
      <dgm:t>
        <a:bodyPr/>
        <a:lstStyle/>
        <a:p>
          <a:r>
            <a:rPr lang="en-US"/>
            <a:t>ANI: 7036828879</a:t>
          </a:r>
        </a:p>
      </dgm:t>
    </dgm:pt>
    <dgm:pt modelId="{BBD6CCC0-C1D0-4C8F-BABB-63295A44D6FB}" type="parTrans" cxnId="{62CEB72D-09FA-4BD8-88F5-1AC2533B3CCF}">
      <dgm:prSet/>
      <dgm:spPr/>
      <dgm:t>
        <a:bodyPr/>
        <a:lstStyle/>
        <a:p>
          <a:endParaRPr lang="en-US"/>
        </a:p>
      </dgm:t>
    </dgm:pt>
    <dgm:pt modelId="{168ABA0D-9F34-4951-B5C1-498F9BEE1397}" type="sibTrans" cxnId="{62CEB72D-09FA-4BD8-88F5-1AC2533B3CCF}">
      <dgm:prSet/>
      <dgm:spPr/>
      <dgm:t>
        <a:bodyPr/>
        <a:lstStyle/>
        <a:p>
          <a:endParaRPr lang="en-US"/>
        </a:p>
      </dgm:t>
    </dgm:pt>
    <dgm:pt modelId="{8AC388BC-5A99-4766-943E-B166ACF63A25}">
      <dgm:prSet/>
      <dgm:spPr/>
      <dgm:t>
        <a:bodyPr/>
        <a:lstStyle/>
        <a:p>
          <a:pPr rtl="0"/>
          <a:r>
            <a:rPr lang="en-US"/>
            <a:t>Notes: Gloria, is following the call flow,</a:t>
          </a:r>
          <a:r>
            <a:rPr lang="en-US">
              <a:latin typeface="Calibri Light"/>
            </a:rPr>
            <a:t> she </a:t>
          </a:r>
          <a:r>
            <a:rPr lang="en-US"/>
            <a:t>made the right opening, also gloria have a good tone of voice, also made the right questions, and assume the sale</a:t>
          </a:r>
          <a:r>
            <a:rPr lang="en-US">
              <a:latin typeface="Calibri Light"/>
            </a:rPr>
            <a:t> </a:t>
          </a:r>
          <a:endParaRPr lang="en-US"/>
        </a:p>
      </dgm:t>
    </dgm:pt>
    <dgm:pt modelId="{54969446-4C4B-4B07-9AC1-7C6F06A68E5E}" type="parTrans" cxnId="{2A56A63A-72B8-412B-A02D-300DA1157CD3}">
      <dgm:prSet/>
      <dgm:spPr/>
      <dgm:t>
        <a:bodyPr/>
        <a:lstStyle/>
        <a:p>
          <a:endParaRPr lang="en-US"/>
        </a:p>
      </dgm:t>
    </dgm:pt>
    <dgm:pt modelId="{58B74637-AE5F-4DBE-B74F-612666163CF1}" type="sibTrans" cxnId="{2A56A63A-72B8-412B-A02D-300DA1157CD3}">
      <dgm:prSet/>
      <dgm:spPr/>
      <dgm:t>
        <a:bodyPr/>
        <a:lstStyle/>
        <a:p>
          <a:endParaRPr lang="en-US"/>
        </a:p>
      </dgm:t>
    </dgm:pt>
    <dgm:pt modelId="{38BA9FAC-0952-4D7C-8B53-93810847C370}" type="pres">
      <dgm:prSet presAssocID="{A5A5D2A3-616D-4C6D-98AB-D7AB8453D42B}" presName="root" presStyleCnt="0">
        <dgm:presLayoutVars>
          <dgm:dir/>
          <dgm:resizeHandles val="exact"/>
        </dgm:presLayoutVars>
      </dgm:prSet>
      <dgm:spPr/>
    </dgm:pt>
    <dgm:pt modelId="{5CEDE7B2-5FFD-494E-9682-0A10FFB1C774}" type="pres">
      <dgm:prSet presAssocID="{700446AD-316D-4A51-A0BB-3D4EDF7C32D6}" presName="compNode" presStyleCnt="0"/>
      <dgm:spPr/>
    </dgm:pt>
    <dgm:pt modelId="{2722E1A9-75AF-474F-8CBD-48A42D06935B}" type="pres">
      <dgm:prSet presAssocID="{700446AD-316D-4A51-A0BB-3D4EDF7C32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97E534B6-AAE8-4311-8894-2DEEAFEAC45A}" type="pres">
      <dgm:prSet presAssocID="{700446AD-316D-4A51-A0BB-3D4EDF7C32D6}" presName="spaceRect" presStyleCnt="0"/>
      <dgm:spPr/>
    </dgm:pt>
    <dgm:pt modelId="{A3686C4A-1532-4BDF-8DF7-224CEEB72F26}" type="pres">
      <dgm:prSet presAssocID="{700446AD-316D-4A51-A0BB-3D4EDF7C32D6}" presName="textRect" presStyleLbl="revTx" presStyleIdx="0" presStyleCnt="3">
        <dgm:presLayoutVars>
          <dgm:chMax val="1"/>
          <dgm:chPref val="1"/>
        </dgm:presLayoutVars>
      </dgm:prSet>
      <dgm:spPr/>
    </dgm:pt>
    <dgm:pt modelId="{3A84DFFD-BA2C-4158-B8DE-002009CAFDF2}" type="pres">
      <dgm:prSet presAssocID="{8537B3BB-43E0-44AA-9AFA-83B3E8DAE23F}" presName="sibTrans" presStyleCnt="0"/>
      <dgm:spPr/>
    </dgm:pt>
    <dgm:pt modelId="{8B2EE2A0-525B-4FC9-8369-161AFB4B1387}" type="pres">
      <dgm:prSet presAssocID="{C265D7A3-35AF-4E62-9CFE-BA9E4BCE1E5D}" presName="compNode" presStyleCnt="0"/>
      <dgm:spPr/>
    </dgm:pt>
    <dgm:pt modelId="{58001C27-DD0F-40DE-AC40-418E6AA2D64C}" type="pres">
      <dgm:prSet presAssocID="{C265D7A3-35AF-4E62-9CFE-BA9E4BCE1E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cracker"/>
        </a:ext>
      </dgm:extLst>
    </dgm:pt>
    <dgm:pt modelId="{87A14CFB-C2A5-4CA3-A245-E49D2EE392EB}" type="pres">
      <dgm:prSet presAssocID="{C265D7A3-35AF-4E62-9CFE-BA9E4BCE1E5D}" presName="spaceRect" presStyleCnt="0"/>
      <dgm:spPr/>
    </dgm:pt>
    <dgm:pt modelId="{9EEC67C9-B715-458F-B498-B394FFA6139D}" type="pres">
      <dgm:prSet presAssocID="{C265D7A3-35AF-4E62-9CFE-BA9E4BCE1E5D}" presName="textRect" presStyleLbl="revTx" presStyleIdx="1" presStyleCnt="3">
        <dgm:presLayoutVars>
          <dgm:chMax val="1"/>
          <dgm:chPref val="1"/>
        </dgm:presLayoutVars>
      </dgm:prSet>
      <dgm:spPr/>
    </dgm:pt>
    <dgm:pt modelId="{D3199561-306B-4DCD-9171-8E652E3394D7}" type="pres">
      <dgm:prSet presAssocID="{168ABA0D-9F34-4951-B5C1-498F9BEE1397}" presName="sibTrans" presStyleCnt="0"/>
      <dgm:spPr/>
    </dgm:pt>
    <dgm:pt modelId="{820B0CD1-2A28-49F0-859B-19D022BFEBAD}" type="pres">
      <dgm:prSet presAssocID="{8AC388BC-5A99-4766-943E-B166ACF63A25}" presName="compNode" presStyleCnt="0"/>
      <dgm:spPr/>
    </dgm:pt>
    <dgm:pt modelId="{3153E57B-F14F-4C6E-9192-96DC28C2DCAE}" type="pres">
      <dgm:prSet presAssocID="{8AC388BC-5A99-4766-943E-B166ACF63A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nts"/>
        </a:ext>
      </dgm:extLst>
    </dgm:pt>
    <dgm:pt modelId="{898B0F53-53F9-4C60-9E1B-DFB8F7D8C624}" type="pres">
      <dgm:prSet presAssocID="{8AC388BC-5A99-4766-943E-B166ACF63A25}" presName="spaceRect" presStyleCnt="0"/>
      <dgm:spPr/>
    </dgm:pt>
    <dgm:pt modelId="{124FD072-08BE-4B2A-B5E9-31ADDFC23DE8}" type="pres">
      <dgm:prSet presAssocID="{8AC388BC-5A99-4766-943E-B166ACF63A25}" presName="textRect" presStyleLbl="revTx" presStyleIdx="2" presStyleCnt="3">
        <dgm:presLayoutVars>
          <dgm:chMax val="1"/>
          <dgm:chPref val="1"/>
        </dgm:presLayoutVars>
      </dgm:prSet>
      <dgm:spPr/>
    </dgm:pt>
  </dgm:ptLst>
  <dgm:cxnLst>
    <dgm:cxn modelId="{83644025-98B5-487D-AF2B-5407CB67F0AC}" type="presOf" srcId="{A5A5D2A3-616D-4C6D-98AB-D7AB8453D42B}" destId="{38BA9FAC-0952-4D7C-8B53-93810847C370}" srcOrd="0" destOrd="0" presId="urn:microsoft.com/office/officeart/2018/2/layout/IconLabelList"/>
    <dgm:cxn modelId="{62CEB72D-09FA-4BD8-88F5-1AC2533B3CCF}" srcId="{A5A5D2A3-616D-4C6D-98AB-D7AB8453D42B}" destId="{C265D7A3-35AF-4E62-9CFE-BA9E4BCE1E5D}" srcOrd="1" destOrd="0" parTransId="{BBD6CCC0-C1D0-4C8F-BABB-63295A44D6FB}" sibTransId="{168ABA0D-9F34-4951-B5C1-498F9BEE1397}"/>
    <dgm:cxn modelId="{2A56A63A-72B8-412B-A02D-300DA1157CD3}" srcId="{A5A5D2A3-616D-4C6D-98AB-D7AB8453D42B}" destId="{8AC388BC-5A99-4766-943E-B166ACF63A25}" srcOrd="2" destOrd="0" parTransId="{54969446-4C4B-4B07-9AC1-7C6F06A68E5E}" sibTransId="{58B74637-AE5F-4DBE-B74F-612666163CF1}"/>
    <dgm:cxn modelId="{E342E83A-B568-425E-9C4B-D1E356E52B2B}" type="presOf" srcId="{8AC388BC-5A99-4766-943E-B166ACF63A25}" destId="{124FD072-08BE-4B2A-B5E9-31ADDFC23DE8}" srcOrd="0" destOrd="0" presId="urn:microsoft.com/office/officeart/2018/2/layout/IconLabelList"/>
    <dgm:cxn modelId="{DA0CB7B1-050C-4B4D-BF22-CFD4500BA8C7}" srcId="{A5A5D2A3-616D-4C6D-98AB-D7AB8453D42B}" destId="{700446AD-316D-4A51-A0BB-3D4EDF7C32D6}" srcOrd="0" destOrd="0" parTransId="{8B07B7C3-4364-4088-B670-30FAE67968E0}" sibTransId="{8537B3BB-43E0-44AA-9AFA-83B3E8DAE23F}"/>
    <dgm:cxn modelId="{A362AFCF-B4BB-4FBE-8E52-78B0BB784452}" type="presOf" srcId="{C265D7A3-35AF-4E62-9CFE-BA9E4BCE1E5D}" destId="{9EEC67C9-B715-458F-B498-B394FFA6139D}" srcOrd="0" destOrd="0" presId="urn:microsoft.com/office/officeart/2018/2/layout/IconLabelList"/>
    <dgm:cxn modelId="{857671EA-0D5D-4F61-8A9C-1208C836F239}" type="presOf" srcId="{700446AD-316D-4A51-A0BB-3D4EDF7C32D6}" destId="{A3686C4A-1532-4BDF-8DF7-224CEEB72F26}" srcOrd="0" destOrd="0" presId="urn:microsoft.com/office/officeart/2018/2/layout/IconLabelList"/>
    <dgm:cxn modelId="{389E77F6-AE16-40E7-92A3-1BEA1CB95DCD}" type="presParOf" srcId="{38BA9FAC-0952-4D7C-8B53-93810847C370}" destId="{5CEDE7B2-5FFD-494E-9682-0A10FFB1C774}" srcOrd="0" destOrd="0" presId="urn:microsoft.com/office/officeart/2018/2/layout/IconLabelList"/>
    <dgm:cxn modelId="{F7E97E49-A03E-4444-BA6F-743F5314037B}" type="presParOf" srcId="{5CEDE7B2-5FFD-494E-9682-0A10FFB1C774}" destId="{2722E1A9-75AF-474F-8CBD-48A42D06935B}" srcOrd="0" destOrd="0" presId="urn:microsoft.com/office/officeart/2018/2/layout/IconLabelList"/>
    <dgm:cxn modelId="{AB5AFAD5-530C-4BE9-86B6-5AD4D6A8C6B3}" type="presParOf" srcId="{5CEDE7B2-5FFD-494E-9682-0A10FFB1C774}" destId="{97E534B6-AAE8-4311-8894-2DEEAFEAC45A}" srcOrd="1" destOrd="0" presId="urn:microsoft.com/office/officeart/2018/2/layout/IconLabelList"/>
    <dgm:cxn modelId="{CD8AFD01-B337-4680-8FEA-8A71E6C86C98}" type="presParOf" srcId="{5CEDE7B2-5FFD-494E-9682-0A10FFB1C774}" destId="{A3686C4A-1532-4BDF-8DF7-224CEEB72F26}" srcOrd="2" destOrd="0" presId="urn:microsoft.com/office/officeart/2018/2/layout/IconLabelList"/>
    <dgm:cxn modelId="{D4976F25-DC6B-40C9-9959-D15425E4D36E}" type="presParOf" srcId="{38BA9FAC-0952-4D7C-8B53-93810847C370}" destId="{3A84DFFD-BA2C-4158-B8DE-002009CAFDF2}" srcOrd="1" destOrd="0" presId="urn:microsoft.com/office/officeart/2018/2/layout/IconLabelList"/>
    <dgm:cxn modelId="{70C690C5-E1EF-4B96-8ADF-5307B87B4745}" type="presParOf" srcId="{38BA9FAC-0952-4D7C-8B53-93810847C370}" destId="{8B2EE2A0-525B-4FC9-8369-161AFB4B1387}" srcOrd="2" destOrd="0" presId="urn:microsoft.com/office/officeart/2018/2/layout/IconLabelList"/>
    <dgm:cxn modelId="{875CBB82-F6F9-407D-BCDD-8B61736CE0BE}" type="presParOf" srcId="{8B2EE2A0-525B-4FC9-8369-161AFB4B1387}" destId="{58001C27-DD0F-40DE-AC40-418E6AA2D64C}" srcOrd="0" destOrd="0" presId="urn:microsoft.com/office/officeart/2018/2/layout/IconLabelList"/>
    <dgm:cxn modelId="{70DCD71D-D1B6-4EB5-9BBB-50374957FFED}" type="presParOf" srcId="{8B2EE2A0-525B-4FC9-8369-161AFB4B1387}" destId="{87A14CFB-C2A5-4CA3-A245-E49D2EE392EB}" srcOrd="1" destOrd="0" presId="urn:microsoft.com/office/officeart/2018/2/layout/IconLabelList"/>
    <dgm:cxn modelId="{421F4146-6047-42DC-814A-9FFFD9AB9A91}" type="presParOf" srcId="{8B2EE2A0-525B-4FC9-8369-161AFB4B1387}" destId="{9EEC67C9-B715-458F-B498-B394FFA6139D}" srcOrd="2" destOrd="0" presId="urn:microsoft.com/office/officeart/2018/2/layout/IconLabelList"/>
    <dgm:cxn modelId="{3780A3BA-42BB-453A-9DA9-069CAF3AFA68}" type="presParOf" srcId="{38BA9FAC-0952-4D7C-8B53-93810847C370}" destId="{D3199561-306B-4DCD-9171-8E652E3394D7}" srcOrd="3" destOrd="0" presId="urn:microsoft.com/office/officeart/2018/2/layout/IconLabelList"/>
    <dgm:cxn modelId="{98824E1A-F3E0-42AB-843D-81E5A9C9AF69}" type="presParOf" srcId="{38BA9FAC-0952-4D7C-8B53-93810847C370}" destId="{820B0CD1-2A28-49F0-859B-19D022BFEBAD}" srcOrd="4" destOrd="0" presId="urn:microsoft.com/office/officeart/2018/2/layout/IconLabelList"/>
    <dgm:cxn modelId="{0F55FBA9-95FB-447F-8139-713494D9B14B}" type="presParOf" srcId="{820B0CD1-2A28-49F0-859B-19D022BFEBAD}" destId="{3153E57B-F14F-4C6E-9192-96DC28C2DCAE}" srcOrd="0" destOrd="0" presId="urn:microsoft.com/office/officeart/2018/2/layout/IconLabelList"/>
    <dgm:cxn modelId="{BBEDDEF3-0545-4145-AD2E-38486192F6F8}" type="presParOf" srcId="{820B0CD1-2A28-49F0-859B-19D022BFEBAD}" destId="{898B0F53-53F9-4C60-9E1B-DFB8F7D8C624}" srcOrd="1" destOrd="0" presId="urn:microsoft.com/office/officeart/2018/2/layout/IconLabelList"/>
    <dgm:cxn modelId="{22D8E990-E023-4ADB-B5D4-BCF6BC39F250}" type="presParOf" srcId="{820B0CD1-2A28-49F0-859B-19D022BFEBAD}" destId="{124FD072-08BE-4B2A-B5E9-31ADDFC23DE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89D09-D631-4202-A4D8-34469F77127A}" type="doc">
      <dgm:prSet loTypeId="urn:microsoft.com/office/officeart/2017/3/layout/HorizontalPathTimeline" loCatId="timeline" qsTypeId="urn:microsoft.com/office/officeart/2005/8/quickstyle/simple1" qsCatId="simple" csTypeId="urn:microsoft.com/office/officeart/2005/8/colors/colorful3" csCatId="colorful" phldr="1"/>
      <dgm:spPr/>
      <dgm:t>
        <a:bodyPr/>
        <a:lstStyle/>
        <a:p>
          <a:endParaRPr lang="en-US"/>
        </a:p>
      </dgm:t>
    </dgm:pt>
    <dgm:pt modelId="{59591E2F-B76F-4DA4-BD85-298A3DDCDF4E}">
      <dgm:prSet phldrT="[Text]" phldr="0"/>
      <dgm:spPr/>
      <dgm:t>
        <a:bodyPr/>
        <a:lstStyle/>
        <a:p>
          <a:pPr>
            <a:defRPr b="1"/>
          </a:pPr>
          <a:r>
            <a:rPr lang="en-US">
              <a:latin typeface="Calibri Light"/>
            </a:rPr>
            <a:t>Top performers</a:t>
          </a:r>
          <a:endParaRPr lang="en-US"/>
        </a:p>
      </dgm:t>
    </dgm:pt>
    <dgm:pt modelId="{3DF037DC-4A6A-4C1B-855A-7CDC9535A772}" type="parTrans" cxnId="{536B1646-A040-4AB2-9E28-05EBCEF2364A}">
      <dgm:prSet/>
      <dgm:spPr/>
      <dgm:t>
        <a:bodyPr/>
        <a:lstStyle/>
        <a:p>
          <a:endParaRPr lang="en-US"/>
        </a:p>
      </dgm:t>
    </dgm:pt>
    <dgm:pt modelId="{140755D1-8E66-456D-B77B-D5C41F283597}" type="sibTrans" cxnId="{536B1646-A040-4AB2-9E28-05EBCEF2364A}">
      <dgm:prSet/>
      <dgm:spPr/>
      <dgm:t>
        <a:bodyPr/>
        <a:lstStyle/>
        <a:p>
          <a:endParaRPr lang="en-US"/>
        </a:p>
      </dgm:t>
    </dgm:pt>
    <dgm:pt modelId="{EDEC3E86-F7D2-4C66-BE94-8ABA2A1F9F91}">
      <dgm:prSet phldrT="[Text]" phldr="0"/>
      <dgm:spPr/>
      <dgm:t>
        <a:bodyPr/>
        <a:lstStyle/>
        <a:p>
          <a:r>
            <a:rPr lang="en-US" b="0">
              <a:latin typeface="Calibri Light"/>
            </a:rPr>
            <a:t>Nicolas Oliveros </a:t>
          </a:r>
        </a:p>
      </dgm:t>
    </dgm:pt>
    <dgm:pt modelId="{63159968-3B23-46F6-9E91-C0907532B1E6}" type="parTrans" cxnId="{CDCC99F2-37D2-45B1-9E70-D0E50E48D4B5}">
      <dgm:prSet/>
      <dgm:spPr/>
      <dgm:t>
        <a:bodyPr/>
        <a:lstStyle/>
        <a:p>
          <a:endParaRPr lang="en-US"/>
        </a:p>
      </dgm:t>
    </dgm:pt>
    <dgm:pt modelId="{06002018-389F-472F-87BC-661EADFF6F46}" type="sibTrans" cxnId="{CDCC99F2-37D2-45B1-9E70-D0E50E48D4B5}">
      <dgm:prSet/>
      <dgm:spPr/>
      <dgm:t>
        <a:bodyPr/>
        <a:lstStyle/>
        <a:p>
          <a:endParaRPr lang="en-US"/>
        </a:p>
      </dgm:t>
    </dgm:pt>
    <dgm:pt modelId="{DED6AED1-7EF5-417E-ABFD-1EA2E07355CE}">
      <dgm:prSet phldrT="[Text]" phldr="0"/>
      <dgm:spPr/>
      <dgm:t>
        <a:bodyPr/>
        <a:lstStyle/>
        <a:p>
          <a:pPr>
            <a:defRPr b="1"/>
          </a:pPr>
          <a:r>
            <a:rPr lang="en-US" b="0">
              <a:latin typeface="Calibri Light"/>
            </a:rPr>
            <a:t>Newbie of the month</a:t>
          </a:r>
        </a:p>
      </dgm:t>
    </dgm:pt>
    <dgm:pt modelId="{583FF3A4-2E3C-49AA-B027-8EBF40C89611}" type="parTrans" cxnId="{B5556B07-E5A5-461E-B166-60186C6CB3FD}">
      <dgm:prSet/>
      <dgm:spPr/>
      <dgm:t>
        <a:bodyPr/>
        <a:lstStyle/>
        <a:p>
          <a:endParaRPr lang="en-US"/>
        </a:p>
      </dgm:t>
    </dgm:pt>
    <dgm:pt modelId="{9D245A6A-D3C7-43BE-9DED-0D41DD16C69A}" type="sibTrans" cxnId="{B5556B07-E5A5-461E-B166-60186C6CB3FD}">
      <dgm:prSet/>
      <dgm:spPr/>
      <dgm:t>
        <a:bodyPr/>
        <a:lstStyle/>
        <a:p>
          <a:endParaRPr lang="en-US"/>
        </a:p>
      </dgm:t>
    </dgm:pt>
    <dgm:pt modelId="{85C2025C-4E08-4936-93D3-921AFFEFF5D5}">
      <dgm:prSet phldrT="[Text]" phldr="0"/>
      <dgm:spPr/>
      <dgm:t>
        <a:bodyPr/>
        <a:lstStyle/>
        <a:p>
          <a:pPr>
            <a:defRPr b="1"/>
          </a:pPr>
          <a:r>
            <a:rPr lang="en-US" b="1">
              <a:latin typeface="Calibri Light"/>
            </a:rPr>
            <a:t>Success stories of December</a:t>
          </a:r>
          <a:endParaRPr lang="en-US" b="1"/>
        </a:p>
      </dgm:t>
    </dgm:pt>
    <dgm:pt modelId="{D7610605-258A-41CC-82D2-0317C4F02335}" type="parTrans" cxnId="{E75AFB26-4DEA-40AD-9673-49BEE7F8ED96}">
      <dgm:prSet/>
      <dgm:spPr/>
      <dgm:t>
        <a:bodyPr/>
        <a:lstStyle/>
        <a:p>
          <a:endParaRPr lang="en-US"/>
        </a:p>
      </dgm:t>
    </dgm:pt>
    <dgm:pt modelId="{BEBB4823-8F46-43A9-A682-C24A1B72960A}" type="sibTrans" cxnId="{E75AFB26-4DEA-40AD-9673-49BEE7F8ED96}">
      <dgm:prSet/>
      <dgm:spPr/>
      <dgm:t>
        <a:bodyPr/>
        <a:lstStyle/>
        <a:p>
          <a:endParaRPr lang="en-US"/>
        </a:p>
      </dgm:t>
    </dgm:pt>
    <dgm:pt modelId="{B8F39847-3699-406C-BEEF-8138540FA035}">
      <dgm:prSet phldr="0"/>
      <dgm:spPr/>
      <dgm:t>
        <a:bodyPr/>
        <a:lstStyle/>
        <a:p>
          <a:r>
            <a:rPr lang="en-US" b="1">
              <a:latin typeface="Calibri Light"/>
            </a:rPr>
            <a:t>Oscar Moreno</a:t>
          </a:r>
          <a:endParaRPr lang="en-US"/>
        </a:p>
      </dgm:t>
    </dgm:pt>
    <dgm:pt modelId="{7A5A8167-FDF2-4267-AEEA-F7324AC55125}" type="parTrans" cxnId="{B6C759E0-C359-4F52-8EDA-32EED875B5D1}">
      <dgm:prSet/>
      <dgm:spPr/>
    </dgm:pt>
    <dgm:pt modelId="{33ABDFE9-06FB-46B1-8986-D440C9C480A8}" type="sibTrans" cxnId="{B6C759E0-C359-4F52-8EDA-32EED875B5D1}">
      <dgm:prSet/>
      <dgm:spPr/>
    </dgm:pt>
    <dgm:pt modelId="{09008C68-D40E-4215-A9E8-764DB59807FC}">
      <dgm:prSet phldr="0"/>
      <dgm:spPr/>
      <dgm:t>
        <a:bodyPr/>
        <a:lstStyle/>
        <a:p>
          <a:r>
            <a:rPr lang="en-US">
              <a:latin typeface="Calibri Light"/>
            </a:rPr>
            <a:t>Jairo Rodriguez</a:t>
          </a:r>
          <a:endParaRPr lang="en-US"/>
        </a:p>
      </dgm:t>
    </dgm:pt>
    <dgm:pt modelId="{AF6FAB1B-E4B1-45A6-BF25-8ABE58A5F41A}" type="parTrans" cxnId="{0630BFC6-080E-46ED-B2F0-DFE2EF9B013D}">
      <dgm:prSet/>
      <dgm:spPr/>
    </dgm:pt>
    <dgm:pt modelId="{EE5B4D56-D2A1-4D71-A6C4-DE6FEAF204AC}" type="sibTrans" cxnId="{0630BFC6-080E-46ED-B2F0-DFE2EF9B013D}">
      <dgm:prSet/>
      <dgm:spPr/>
    </dgm:pt>
    <dgm:pt modelId="{415A5BA5-CF88-4933-9D18-560E20A2BC56}">
      <dgm:prSet phldr="0"/>
      <dgm:spPr/>
      <dgm:t>
        <a:bodyPr/>
        <a:lstStyle/>
        <a:p>
          <a:pPr>
            <a:defRPr b="1"/>
          </a:pPr>
          <a:r>
            <a:rPr lang="en-US" b="0">
              <a:latin typeface="Calibri Light"/>
            </a:rPr>
            <a:t>Top achiever Affiliate</a:t>
          </a:r>
        </a:p>
      </dgm:t>
    </dgm:pt>
    <dgm:pt modelId="{6957714B-3B20-4E52-B76A-9B1615F8028A}" type="parTrans" cxnId="{8D5828CE-1194-4DC5-A651-9A8A9FD7EE80}">
      <dgm:prSet/>
      <dgm:spPr/>
    </dgm:pt>
    <dgm:pt modelId="{5E55E3A2-93F9-4F16-B214-3F6AF11AA1C5}" type="sibTrans" cxnId="{8D5828CE-1194-4DC5-A651-9A8A9FD7EE80}">
      <dgm:prSet/>
      <dgm:spPr/>
    </dgm:pt>
    <dgm:pt modelId="{4356AC19-0356-4EED-BD22-422798FD3FEF}">
      <dgm:prSet phldr="0"/>
      <dgm:spPr/>
      <dgm:t>
        <a:bodyPr/>
        <a:lstStyle/>
        <a:p>
          <a:r>
            <a:rPr lang="en-US" b="0">
              <a:latin typeface="Calibri Light"/>
            </a:rPr>
            <a:t>Nicolas Oliveros </a:t>
          </a:r>
        </a:p>
      </dgm:t>
    </dgm:pt>
    <dgm:pt modelId="{E60A0B54-7D30-4A64-B866-B458A36B036B}" type="parTrans" cxnId="{15F698E1-FC17-4CEE-BDD6-D8B0109F2D13}">
      <dgm:prSet/>
      <dgm:spPr/>
    </dgm:pt>
    <dgm:pt modelId="{DF362B01-8046-45B0-8CD3-513417BBDBA3}" type="sibTrans" cxnId="{15F698E1-FC17-4CEE-BDD6-D8B0109F2D13}">
      <dgm:prSet/>
      <dgm:spPr/>
    </dgm:pt>
    <dgm:pt modelId="{584C6D80-96E4-4693-A9E2-7D15F5F0EAAF}">
      <dgm:prSet phldr="0"/>
      <dgm:spPr/>
      <dgm:t>
        <a:bodyPr/>
        <a:lstStyle/>
        <a:p>
          <a:pPr>
            <a:defRPr b="1"/>
          </a:pPr>
          <a:r>
            <a:rPr lang="en-US">
              <a:latin typeface="Calibri Light"/>
            </a:rPr>
            <a:t>Best calls of December</a:t>
          </a:r>
          <a:endParaRPr lang="en-US"/>
        </a:p>
      </dgm:t>
    </dgm:pt>
    <dgm:pt modelId="{56DE7F21-658E-4030-910B-40F160765D30}" type="parTrans" cxnId="{ED5ED31A-3158-4086-91C5-03F50C991C1A}">
      <dgm:prSet/>
      <dgm:spPr/>
    </dgm:pt>
    <dgm:pt modelId="{A92CF73F-5B64-45A0-954E-6B8775E973AD}" type="sibTrans" cxnId="{ED5ED31A-3158-4086-91C5-03F50C991C1A}">
      <dgm:prSet/>
      <dgm:spPr/>
    </dgm:pt>
    <dgm:pt modelId="{DFF6A594-172D-4A45-98F6-6268BCFCA433}">
      <dgm:prSet phldr="0"/>
      <dgm:spPr/>
      <dgm:t>
        <a:bodyPr/>
        <a:lstStyle/>
        <a:p>
          <a:r>
            <a:rPr lang="en-US" b="0">
              <a:latin typeface="Calibri Light"/>
            </a:rPr>
            <a:t>Jeisson</a:t>
          </a:r>
          <a:r>
            <a:rPr lang="en-US">
              <a:latin typeface="Calibri Light"/>
            </a:rPr>
            <a:t> Calixto</a:t>
          </a:r>
          <a:endParaRPr lang="en-US"/>
        </a:p>
      </dgm:t>
    </dgm:pt>
    <dgm:pt modelId="{150788C2-65F8-446B-8A91-8720105CA1AE}" type="parTrans" cxnId="{8F64371B-34DD-4CF2-8803-F934E2ED007C}">
      <dgm:prSet/>
      <dgm:spPr/>
    </dgm:pt>
    <dgm:pt modelId="{9B932AE1-B662-4FC6-82C9-3978A7277672}" type="sibTrans" cxnId="{8F64371B-34DD-4CF2-8803-F934E2ED007C}">
      <dgm:prSet/>
      <dgm:spPr/>
    </dgm:pt>
    <dgm:pt modelId="{A5F67DA2-F745-4923-8D5D-F4940097A2A6}">
      <dgm:prSet phldr="0"/>
      <dgm:spPr/>
      <dgm:t>
        <a:bodyPr/>
        <a:lstStyle/>
        <a:p>
          <a:r>
            <a:rPr lang="en-US">
              <a:latin typeface="Calibri Light"/>
            </a:rPr>
            <a:t>Victor Manuel Reyes</a:t>
          </a:r>
          <a:endParaRPr lang="en-US"/>
        </a:p>
      </dgm:t>
    </dgm:pt>
    <dgm:pt modelId="{576E96BA-AB8B-4D7E-B3F0-6FA50BAF8C5F}" type="parTrans" cxnId="{8BA6977A-4988-4216-A013-E660524AD210}">
      <dgm:prSet/>
      <dgm:spPr/>
    </dgm:pt>
    <dgm:pt modelId="{B5614DCE-1281-42C6-80E8-25A05006BF09}" type="sibTrans" cxnId="{8BA6977A-4988-4216-A013-E660524AD210}">
      <dgm:prSet/>
      <dgm:spPr/>
    </dgm:pt>
    <dgm:pt modelId="{E679CB8F-7915-43C2-A70A-2762E1BED06F}">
      <dgm:prSet phldr="0"/>
      <dgm:spPr/>
      <dgm:t>
        <a:bodyPr/>
        <a:lstStyle/>
        <a:p>
          <a:r>
            <a:rPr lang="en-US">
              <a:latin typeface="Calibri Light"/>
            </a:rPr>
            <a:t>Kevin Peña </a:t>
          </a:r>
          <a:endParaRPr lang="en-US"/>
        </a:p>
      </dgm:t>
    </dgm:pt>
    <dgm:pt modelId="{233849C9-E74E-41B3-895E-FEE2366974F3}" type="parTrans" cxnId="{8CBFAED5-B232-4FFC-98DE-532368317C3F}">
      <dgm:prSet/>
      <dgm:spPr/>
    </dgm:pt>
    <dgm:pt modelId="{B16588EA-5496-42D0-99D1-B7051D2D63DC}" type="sibTrans" cxnId="{8CBFAED5-B232-4FFC-98DE-532368317C3F}">
      <dgm:prSet/>
      <dgm:spPr/>
    </dgm:pt>
    <dgm:pt modelId="{4D06F437-50AE-4DAF-92D2-173671AC9D2D}">
      <dgm:prSet phldr="0"/>
      <dgm:spPr/>
      <dgm:t>
        <a:bodyPr/>
        <a:lstStyle/>
        <a:p>
          <a:r>
            <a:rPr lang="en-US" b="1">
              <a:latin typeface="Calibri Light"/>
            </a:rPr>
            <a:t>Ashly Arce</a:t>
          </a:r>
          <a:endParaRPr lang="en-US"/>
        </a:p>
      </dgm:t>
    </dgm:pt>
    <dgm:pt modelId="{47BD2859-B496-44DE-9B08-451AFDEDD52D}" type="parTrans" cxnId="{CF3B3AB8-C4F8-4FB3-834C-2495A4A20D5A}">
      <dgm:prSet/>
      <dgm:spPr/>
    </dgm:pt>
    <dgm:pt modelId="{D252E4E7-8104-4550-B0EC-5D18C6DE5EA2}" type="sibTrans" cxnId="{CF3B3AB8-C4F8-4FB3-834C-2495A4A20D5A}">
      <dgm:prSet/>
      <dgm:spPr/>
    </dgm:pt>
    <dgm:pt modelId="{EE7E4786-3034-4AA4-B5B4-35DCC3821F38}">
      <dgm:prSet phldr="0"/>
      <dgm:spPr/>
      <dgm:t>
        <a:bodyPr/>
        <a:lstStyle/>
        <a:p>
          <a:r>
            <a:rPr lang="en-US" b="1">
              <a:latin typeface="Calibri Light"/>
            </a:rPr>
            <a:t>Oscar Rivera</a:t>
          </a:r>
        </a:p>
      </dgm:t>
    </dgm:pt>
    <dgm:pt modelId="{377A58D1-EE76-4D3B-81DC-65BC3367EC0E}" type="parTrans" cxnId="{23C0CC53-C74E-4711-9044-915B86098A06}">
      <dgm:prSet/>
      <dgm:spPr/>
    </dgm:pt>
    <dgm:pt modelId="{C530385A-BFF3-400F-8000-0DF87D72D9C3}" type="sibTrans" cxnId="{23C0CC53-C74E-4711-9044-915B86098A06}">
      <dgm:prSet/>
      <dgm:spPr/>
    </dgm:pt>
    <dgm:pt modelId="{1B5D4E68-2EE6-44CF-AF5C-9A1FC63A2B10}">
      <dgm:prSet phldr="0"/>
      <dgm:spPr/>
      <dgm:t>
        <a:bodyPr/>
        <a:lstStyle/>
        <a:p>
          <a:r>
            <a:rPr lang="en-US" b="1">
              <a:latin typeface="Calibri Light"/>
            </a:rPr>
            <a:t>Victor Reyes</a:t>
          </a:r>
          <a:br>
            <a:rPr lang="en-US" b="1">
              <a:latin typeface="Calibri Light"/>
            </a:rPr>
          </a:br>
          <a:endParaRPr lang="en-US" b="1">
            <a:latin typeface="Calibri Light"/>
          </a:endParaRPr>
        </a:p>
      </dgm:t>
    </dgm:pt>
    <dgm:pt modelId="{C3706458-55A0-4618-9946-045CA0E9A569}" type="parTrans" cxnId="{B0D10295-B437-4C00-86D7-2BE5A90478FB}">
      <dgm:prSet/>
      <dgm:spPr/>
    </dgm:pt>
    <dgm:pt modelId="{34CC9A25-B84D-46D3-9B9D-222B97F7D82E}" type="sibTrans" cxnId="{B0D10295-B437-4C00-86D7-2BE5A90478FB}">
      <dgm:prSet/>
      <dgm:spPr/>
    </dgm:pt>
    <dgm:pt modelId="{141A0A4C-9C81-4146-9643-73B1D4F968F9}">
      <dgm:prSet phldr="0"/>
      <dgm:spPr/>
      <dgm:t>
        <a:bodyPr/>
        <a:lstStyle/>
        <a:p>
          <a:r>
            <a:rPr lang="en-US">
              <a:latin typeface="Calibri Light"/>
            </a:rPr>
            <a:t>Brayan Peña </a:t>
          </a:r>
        </a:p>
      </dgm:t>
    </dgm:pt>
    <dgm:pt modelId="{78A8BA19-0D60-42D1-BD5A-86F705F52E7F}" type="parTrans" cxnId="{3D402C42-50C0-45BD-9E6A-C068BC969BD8}">
      <dgm:prSet/>
      <dgm:spPr/>
    </dgm:pt>
    <dgm:pt modelId="{C1D69E4B-FF42-4404-AE32-F9020169EDBE}" type="sibTrans" cxnId="{3D402C42-50C0-45BD-9E6A-C068BC969BD8}">
      <dgm:prSet/>
      <dgm:spPr/>
    </dgm:pt>
    <dgm:pt modelId="{08F39111-82CE-455A-BFF8-0C75219FBDC1}">
      <dgm:prSet phldr="0"/>
      <dgm:spPr/>
      <dgm:t>
        <a:bodyPr/>
        <a:lstStyle/>
        <a:p>
          <a:r>
            <a:rPr lang="en-US" b="1">
              <a:latin typeface="Calibri Light"/>
            </a:rPr>
            <a:t>Juan </a:t>
          </a:r>
          <a:r>
            <a:rPr lang="en-US" b="1" err="1">
              <a:latin typeface="Calibri Light"/>
            </a:rPr>
            <a:t>Akle</a:t>
          </a:r>
          <a:endParaRPr lang="en-US" err="1"/>
        </a:p>
      </dgm:t>
    </dgm:pt>
    <dgm:pt modelId="{81BCF6B2-BFC6-4469-B313-F121FE0662F3}" type="parTrans" cxnId="{28AE1FFD-8EBD-48D1-87E6-CA8E31004788}">
      <dgm:prSet/>
      <dgm:spPr/>
    </dgm:pt>
    <dgm:pt modelId="{1D0D8945-5D37-41F3-9F01-AC6AD6782167}" type="sibTrans" cxnId="{28AE1FFD-8EBD-48D1-87E6-CA8E31004788}">
      <dgm:prSet/>
      <dgm:spPr/>
    </dgm:pt>
    <dgm:pt modelId="{2F9DA14B-310A-4B42-B39B-D2282043CA7A}">
      <dgm:prSet phldr="0"/>
      <dgm:spPr/>
      <dgm:t>
        <a:bodyPr/>
        <a:lstStyle/>
        <a:p>
          <a:pPr rtl="0"/>
          <a:r>
            <a:rPr lang="en-US" b="1">
              <a:latin typeface="Calibri Light"/>
            </a:rPr>
            <a:t>Gloria Tarazona</a:t>
          </a:r>
        </a:p>
      </dgm:t>
    </dgm:pt>
    <dgm:pt modelId="{48BAEAB4-25EC-4800-AB89-1DFB6BE359A3}" type="parTrans" cxnId="{97F18535-447B-44BF-BBCE-56C97583EB70}">
      <dgm:prSet/>
      <dgm:spPr/>
    </dgm:pt>
    <dgm:pt modelId="{6F5A192C-D916-463F-B0DC-1AEF8926BD20}" type="sibTrans" cxnId="{97F18535-447B-44BF-BBCE-56C97583EB70}">
      <dgm:prSet/>
      <dgm:spPr/>
    </dgm:pt>
    <dgm:pt modelId="{D2A2A6A0-ECAE-4E1F-A627-330D88FE26DA}" type="pres">
      <dgm:prSet presAssocID="{7C089D09-D631-4202-A4D8-34469F77127A}" presName="root" presStyleCnt="0">
        <dgm:presLayoutVars>
          <dgm:chMax/>
          <dgm:chPref/>
          <dgm:animLvl val="lvl"/>
        </dgm:presLayoutVars>
      </dgm:prSet>
      <dgm:spPr/>
    </dgm:pt>
    <dgm:pt modelId="{8EECEB4B-4027-4C78-B86D-30236FBCBCCF}" type="pres">
      <dgm:prSet presAssocID="{7C089D09-D631-4202-A4D8-34469F77127A}" presName="divider" presStyleLbl="node1" presStyleIdx="0" presStyleCnt="1"/>
      <dgm:spPr/>
    </dgm:pt>
    <dgm:pt modelId="{E4EF0220-275A-4020-B571-A55875192731}" type="pres">
      <dgm:prSet presAssocID="{7C089D09-D631-4202-A4D8-34469F77127A}" presName="nodes" presStyleCnt="0">
        <dgm:presLayoutVars>
          <dgm:chMax/>
          <dgm:chPref/>
          <dgm:animLvl val="lvl"/>
        </dgm:presLayoutVars>
      </dgm:prSet>
      <dgm:spPr/>
    </dgm:pt>
    <dgm:pt modelId="{6EDC6DC6-1144-4CAF-B8FA-26E08D0565E0}" type="pres">
      <dgm:prSet presAssocID="{59591E2F-B76F-4DA4-BD85-298A3DDCDF4E}" presName="composite" presStyleCnt="0"/>
      <dgm:spPr/>
    </dgm:pt>
    <dgm:pt modelId="{B3C8F745-CCCE-45FF-876D-116DDB5AC797}" type="pres">
      <dgm:prSet presAssocID="{59591E2F-B76F-4DA4-BD85-298A3DDCDF4E}" presName="L1TextContainer" presStyleLbl="revTx" presStyleIdx="0" presStyleCnt="5">
        <dgm:presLayoutVars>
          <dgm:chMax val="1"/>
          <dgm:chPref val="1"/>
          <dgm:bulletEnabled val="1"/>
        </dgm:presLayoutVars>
      </dgm:prSet>
      <dgm:spPr/>
    </dgm:pt>
    <dgm:pt modelId="{3F7A6FFB-C9CC-49F7-A177-ED0C4E7AC241}" type="pres">
      <dgm:prSet presAssocID="{59591E2F-B76F-4DA4-BD85-298A3DDCDF4E}" presName="L2TextContainerWrapper" presStyleCnt="0">
        <dgm:presLayoutVars>
          <dgm:chMax val="0"/>
          <dgm:chPref val="0"/>
          <dgm:bulletEnabled val="1"/>
        </dgm:presLayoutVars>
      </dgm:prSet>
      <dgm:spPr/>
    </dgm:pt>
    <dgm:pt modelId="{FBB6B46F-DCF4-4692-9545-6B4FEA4BA5C9}" type="pres">
      <dgm:prSet presAssocID="{59591E2F-B76F-4DA4-BD85-298A3DDCDF4E}" presName="L2TextContainer" presStyleLbl="bgAccFollowNode1" presStyleIdx="0" presStyleCnt="5"/>
      <dgm:spPr/>
    </dgm:pt>
    <dgm:pt modelId="{52B257B6-9F93-4C8F-A9DC-FDBF08EE3A46}" type="pres">
      <dgm:prSet presAssocID="{59591E2F-B76F-4DA4-BD85-298A3DDCDF4E}" presName="FlexibleEmptyPlaceHolder" presStyleCnt="0"/>
      <dgm:spPr/>
    </dgm:pt>
    <dgm:pt modelId="{9E2E7A4C-BB80-4673-84C0-7EFE8A81EF9B}" type="pres">
      <dgm:prSet presAssocID="{59591E2F-B76F-4DA4-BD85-298A3DDCDF4E}" presName="ConnectLine" presStyleLbl="alignNode1" presStyleIdx="0" presStyleCnt="5"/>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gm:spPr>
    </dgm:pt>
    <dgm:pt modelId="{86726B02-C4E1-4937-B1D6-54AD8FE2386A}" type="pres">
      <dgm:prSet presAssocID="{59591E2F-B76F-4DA4-BD85-298A3DDCDF4E}"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6A618645-F7E1-4050-BDE1-5FB3D71CA7D5}" type="pres">
      <dgm:prSet presAssocID="{59591E2F-B76F-4DA4-BD85-298A3DDCDF4E}" presName="EmptyPlaceHolder" presStyleCnt="0"/>
      <dgm:spPr/>
    </dgm:pt>
    <dgm:pt modelId="{1293D476-2AE7-4E52-BDCC-928096596F33}" type="pres">
      <dgm:prSet presAssocID="{140755D1-8E66-456D-B77B-D5C41F283597}" presName="spaceBetweenRectangles" presStyleCnt="0"/>
      <dgm:spPr/>
    </dgm:pt>
    <dgm:pt modelId="{ABDD1DEC-88D2-4A61-BCE5-F304D28AD5D3}" type="pres">
      <dgm:prSet presAssocID="{DED6AED1-7EF5-417E-ABFD-1EA2E07355CE}" presName="composite" presStyleCnt="0"/>
      <dgm:spPr/>
    </dgm:pt>
    <dgm:pt modelId="{380A82AA-E0BB-401D-A5FA-BAEC5A23D626}" type="pres">
      <dgm:prSet presAssocID="{DED6AED1-7EF5-417E-ABFD-1EA2E07355CE}" presName="L1TextContainer" presStyleLbl="revTx" presStyleIdx="1" presStyleCnt="5">
        <dgm:presLayoutVars>
          <dgm:chMax val="1"/>
          <dgm:chPref val="1"/>
          <dgm:bulletEnabled val="1"/>
        </dgm:presLayoutVars>
      </dgm:prSet>
      <dgm:spPr/>
    </dgm:pt>
    <dgm:pt modelId="{B94C7B7F-E76E-4843-AD8D-3A8EEB64E465}" type="pres">
      <dgm:prSet presAssocID="{DED6AED1-7EF5-417E-ABFD-1EA2E07355CE}" presName="L2TextContainerWrapper" presStyleCnt="0">
        <dgm:presLayoutVars>
          <dgm:chMax val="0"/>
          <dgm:chPref val="0"/>
          <dgm:bulletEnabled val="1"/>
        </dgm:presLayoutVars>
      </dgm:prSet>
      <dgm:spPr/>
    </dgm:pt>
    <dgm:pt modelId="{EC08C558-DABA-4D2D-99AC-B959E3C43E2C}" type="pres">
      <dgm:prSet presAssocID="{DED6AED1-7EF5-417E-ABFD-1EA2E07355CE}" presName="L2TextContainer" presStyleLbl="bgAccFollowNode1" presStyleIdx="1" presStyleCnt="5"/>
      <dgm:spPr/>
    </dgm:pt>
    <dgm:pt modelId="{7FDC1759-965A-4098-86AD-611B897F6277}" type="pres">
      <dgm:prSet presAssocID="{DED6AED1-7EF5-417E-ABFD-1EA2E07355CE}" presName="FlexibleEmptyPlaceHolder" presStyleCnt="0"/>
      <dgm:spPr/>
    </dgm:pt>
    <dgm:pt modelId="{40F09422-5415-4476-B2B2-A55F055BFE00}" type="pres">
      <dgm:prSet presAssocID="{DED6AED1-7EF5-417E-ABFD-1EA2E07355CE}" presName="ConnectLine" presStyleLbl="alignNode1" presStyleIdx="1" presStyleCnt="5"/>
      <dgm:spPr>
        <a:solidFill>
          <a:schemeClr val="accent3">
            <a:hueOff val="542120"/>
            <a:satOff val="20000"/>
            <a:lumOff val="-2941"/>
            <a:alphaOff val="0"/>
          </a:schemeClr>
        </a:solidFill>
        <a:ln w="6350" cap="flat" cmpd="sng" algn="ctr">
          <a:solidFill>
            <a:schemeClr val="accent3">
              <a:hueOff val="542120"/>
              <a:satOff val="20000"/>
              <a:lumOff val="-2941"/>
              <a:alphaOff val="0"/>
            </a:schemeClr>
          </a:solidFill>
          <a:prstDash val="dash"/>
          <a:miter lim="800000"/>
        </a:ln>
        <a:effectLst/>
      </dgm:spPr>
    </dgm:pt>
    <dgm:pt modelId="{152DCE74-5E26-4848-BA64-202FEE6B2209}" type="pres">
      <dgm:prSet presAssocID="{DED6AED1-7EF5-417E-ABFD-1EA2E07355CE}"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7A169E54-7316-43A6-92B4-24C97A163847}" type="pres">
      <dgm:prSet presAssocID="{DED6AED1-7EF5-417E-ABFD-1EA2E07355CE}" presName="EmptyPlaceHolder" presStyleCnt="0"/>
      <dgm:spPr/>
    </dgm:pt>
    <dgm:pt modelId="{9ADF31A7-3779-4061-B693-911B9C9CBE7B}" type="pres">
      <dgm:prSet presAssocID="{9D245A6A-D3C7-43BE-9DED-0D41DD16C69A}" presName="spaceBetweenRectangles" presStyleCnt="0"/>
      <dgm:spPr/>
    </dgm:pt>
    <dgm:pt modelId="{72C39A99-A6FB-4D3E-AF87-3DCE4B145282}" type="pres">
      <dgm:prSet presAssocID="{85C2025C-4E08-4936-93D3-921AFFEFF5D5}" presName="composite" presStyleCnt="0"/>
      <dgm:spPr/>
    </dgm:pt>
    <dgm:pt modelId="{EE1DAD8D-0CE1-4CE3-8848-EA84A8DDF7CD}" type="pres">
      <dgm:prSet presAssocID="{85C2025C-4E08-4936-93D3-921AFFEFF5D5}" presName="L1TextContainer" presStyleLbl="revTx" presStyleIdx="2" presStyleCnt="5">
        <dgm:presLayoutVars>
          <dgm:chMax val="1"/>
          <dgm:chPref val="1"/>
          <dgm:bulletEnabled val="1"/>
        </dgm:presLayoutVars>
      </dgm:prSet>
      <dgm:spPr/>
    </dgm:pt>
    <dgm:pt modelId="{B81BF6D5-33EB-4236-9D4A-DB3F9C38FBC1}" type="pres">
      <dgm:prSet presAssocID="{85C2025C-4E08-4936-93D3-921AFFEFF5D5}" presName="L2TextContainerWrapper" presStyleCnt="0">
        <dgm:presLayoutVars>
          <dgm:chMax val="0"/>
          <dgm:chPref val="0"/>
          <dgm:bulletEnabled val="1"/>
        </dgm:presLayoutVars>
      </dgm:prSet>
      <dgm:spPr/>
    </dgm:pt>
    <dgm:pt modelId="{AA29076A-B387-486F-B2EA-D109331C4F6C}" type="pres">
      <dgm:prSet presAssocID="{85C2025C-4E08-4936-93D3-921AFFEFF5D5}" presName="L2TextContainer" presStyleLbl="bgAccFollowNode1" presStyleIdx="2" presStyleCnt="5"/>
      <dgm:spPr/>
    </dgm:pt>
    <dgm:pt modelId="{84EADF1F-5D2B-4D55-A208-DE8CB22E4538}" type="pres">
      <dgm:prSet presAssocID="{85C2025C-4E08-4936-93D3-921AFFEFF5D5}" presName="FlexibleEmptyPlaceHolder" presStyleCnt="0"/>
      <dgm:spPr/>
    </dgm:pt>
    <dgm:pt modelId="{5CF8DA9B-D9FE-4214-8A91-128B766500E5}" type="pres">
      <dgm:prSet presAssocID="{85C2025C-4E08-4936-93D3-921AFFEFF5D5}" presName="ConnectLine" presStyleLbl="alignNode1" presStyleIdx="2" presStyleCnt="5"/>
      <dgm:spPr>
        <a:solidFill>
          <a:schemeClr val="accent3">
            <a:hueOff val="1084240"/>
            <a:satOff val="40000"/>
            <a:lumOff val="-5882"/>
            <a:alphaOff val="0"/>
          </a:schemeClr>
        </a:solidFill>
        <a:ln w="6350" cap="flat" cmpd="sng" algn="ctr">
          <a:solidFill>
            <a:schemeClr val="accent3">
              <a:hueOff val="1084240"/>
              <a:satOff val="40000"/>
              <a:lumOff val="-5882"/>
              <a:alphaOff val="0"/>
            </a:schemeClr>
          </a:solidFill>
          <a:prstDash val="dash"/>
          <a:miter lim="800000"/>
        </a:ln>
        <a:effectLst/>
      </dgm:spPr>
    </dgm:pt>
    <dgm:pt modelId="{0BCD1C06-F89A-4A15-BDDE-B6E7502130DF}" type="pres">
      <dgm:prSet presAssocID="{85C2025C-4E08-4936-93D3-921AFFEFF5D5}"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4E9EC521-ED5A-446B-B93F-CAF7560E3F8C}" type="pres">
      <dgm:prSet presAssocID="{85C2025C-4E08-4936-93D3-921AFFEFF5D5}" presName="EmptyPlaceHolder" presStyleCnt="0"/>
      <dgm:spPr/>
    </dgm:pt>
    <dgm:pt modelId="{984A1AD5-0860-47CD-ACB5-2564C2DE203B}" type="pres">
      <dgm:prSet presAssocID="{BEBB4823-8F46-43A9-A682-C24A1B72960A}" presName="spaceBetweenRectangles" presStyleCnt="0"/>
      <dgm:spPr/>
    </dgm:pt>
    <dgm:pt modelId="{83574E3C-3350-4D7A-8465-36356F99E03A}" type="pres">
      <dgm:prSet presAssocID="{415A5BA5-CF88-4933-9D18-560E20A2BC56}" presName="composite" presStyleCnt="0"/>
      <dgm:spPr/>
    </dgm:pt>
    <dgm:pt modelId="{2D5BE404-FB9D-40FA-AED8-E3D2972E80ED}" type="pres">
      <dgm:prSet presAssocID="{415A5BA5-CF88-4933-9D18-560E20A2BC56}" presName="L1TextContainer" presStyleLbl="revTx" presStyleIdx="3" presStyleCnt="5">
        <dgm:presLayoutVars>
          <dgm:chMax val="1"/>
          <dgm:chPref val="1"/>
          <dgm:bulletEnabled val="1"/>
        </dgm:presLayoutVars>
      </dgm:prSet>
      <dgm:spPr/>
    </dgm:pt>
    <dgm:pt modelId="{A906E29F-2244-45AA-9789-BBC20FC03380}" type="pres">
      <dgm:prSet presAssocID="{415A5BA5-CF88-4933-9D18-560E20A2BC56}" presName="L2TextContainerWrapper" presStyleCnt="0">
        <dgm:presLayoutVars>
          <dgm:chMax val="0"/>
          <dgm:chPref val="0"/>
          <dgm:bulletEnabled val="1"/>
        </dgm:presLayoutVars>
      </dgm:prSet>
      <dgm:spPr/>
    </dgm:pt>
    <dgm:pt modelId="{84E87008-ABDC-4459-86A6-8559F6C667EA}" type="pres">
      <dgm:prSet presAssocID="{415A5BA5-CF88-4933-9D18-560E20A2BC56}" presName="L2TextContainer" presStyleLbl="bgAccFollowNode1" presStyleIdx="3" presStyleCnt="5"/>
      <dgm:spPr/>
    </dgm:pt>
    <dgm:pt modelId="{EFA7DDB5-F0C9-435E-B884-8E49A13467D7}" type="pres">
      <dgm:prSet presAssocID="{415A5BA5-CF88-4933-9D18-560E20A2BC56}" presName="FlexibleEmptyPlaceHolder" presStyleCnt="0"/>
      <dgm:spPr/>
    </dgm:pt>
    <dgm:pt modelId="{CD09C2F8-DEB9-414C-967A-1FF1FC77BD49}" type="pres">
      <dgm:prSet presAssocID="{415A5BA5-CF88-4933-9D18-560E20A2BC56}" presName="ConnectLine" presStyleLbl="alignNode1" presStyleIdx="3" presStyleCnt="5"/>
      <dgm:spPr>
        <a:solidFill>
          <a:schemeClr val="accent3">
            <a:hueOff val="1626359"/>
            <a:satOff val="60000"/>
            <a:lumOff val="-8824"/>
            <a:alphaOff val="0"/>
          </a:schemeClr>
        </a:solidFill>
        <a:ln w="6350" cap="flat" cmpd="sng" algn="ctr">
          <a:solidFill>
            <a:schemeClr val="accent3">
              <a:hueOff val="1626359"/>
              <a:satOff val="60000"/>
              <a:lumOff val="-8824"/>
              <a:alphaOff val="0"/>
            </a:schemeClr>
          </a:solidFill>
          <a:prstDash val="dash"/>
          <a:miter lim="800000"/>
        </a:ln>
        <a:effectLst/>
      </dgm:spPr>
    </dgm:pt>
    <dgm:pt modelId="{B84E095B-A7EC-402F-8F9E-7C3D954344B0}" type="pres">
      <dgm:prSet presAssocID="{415A5BA5-CF88-4933-9D18-560E20A2BC56}"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A4B35856-7C6F-4691-8A56-11D57ACA28FA}" type="pres">
      <dgm:prSet presAssocID="{415A5BA5-CF88-4933-9D18-560E20A2BC56}" presName="EmptyPlaceHolder" presStyleCnt="0"/>
      <dgm:spPr/>
    </dgm:pt>
    <dgm:pt modelId="{ABAA12D4-4242-4567-ABF8-6F43E58F6CEE}" type="pres">
      <dgm:prSet presAssocID="{5E55E3A2-93F9-4F16-B214-3F6AF11AA1C5}" presName="spaceBetweenRectangles" presStyleCnt="0"/>
      <dgm:spPr/>
    </dgm:pt>
    <dgm:pt modelId="{AAAC2BF6-1042-4C72-A8D4-CF4ACECE3B39}" type="pres">
      <dgm:prSet presAssocID="{584C6D80-96E4-4693-A9E2-7D15F5F0EAAF}" presName="composite" presStyleCnt="0"/>
      <dgm:spPr/>
    </dgm:pt>
    <dgm:pt modelId="{509CE17A-9953-4AB2-B1D2-C2F78B7250AD}" type="pres">
      <dgm:prSet presAssocID="{584C6D80-96E4-4693-A9E2-7D15F5F0EAAF}" presName="L1TextContainer" presStyleLbl="revTx" presStyleIdx="4" presStyleCnt="5">
        <dgm:presLayoutVars>
          <dgm:chMax val="1"/>
          <dgm:chPref val="1"/>
          <dgm:bulletEnabled val="1"/>
        </dgm:presLayoutVars>
      </dgm:prSet>
      <dgm:spPr/>
    </dgm:pt>
    <dgm:pt modelId="{5D4F3BCF-9270-4491-AAB2-C6F783C74BFA}" type="pres">
      <dgm:prSet presAssocID="{584C6D80-96E4-4693-A9E2-7D15F5F0EAAF}" presName="L2TextContainerWrapper" presStyleCnt="0">
        <dgm:presLayoutVars>
          <dgm:chMax val="0"/>
          <dgm:chPref val="0"/>
          <dgm:bulletEnabled val="1"/>
        </dgm:presLayoutVars>
      </dgm:prSet>
      <dgm:spPr/>
    </dgm:pt>
    <dgm:pt modelId="{259865E7-19E3-4A35-A1EA-FFDABC157197}" type="pres">
      <dgm:prSet presAssocID="{584C6D80-96E4-4693-A9E2-7D15F5F0EAAF}" presName="L2TextContainer" presStyleLbl="bgAccFollowNode1" presStyleIdx="4" presStyleCnt="5"/>
      <dgm:spPr/>
    </dgm:pt>
    <dgm:pt modelId="{E4C7E035-9D95-48AA-96A6-47762FF686A6}" type="pres">
      <dgm:prSet presAssocID="{584C6D80-96E4-4693-A9E2-7D15F5F0EAAF}" presName="FlexibleEmptyPlaceHolder" presStyleCnt="0"/>
      <dgm:spPr/>
    </dgm:pt>
    <dgm:pt modelId="{D033F7A5-162D-44F7-BE93-8A59B5AFD52A}" type="pres">
      <dgm:prSet presAssocID="{584C6D80-96E4-4693-A9E2-7D15F5F0EAAF}" presName="ConnectLine" presStyleLbl="alignNode1" presStyleIdx="4" presStyleCnt="5"/>
      <dgm:spPr>
        <a:solidFill>
          <a:schemeClr val="accent3">
            <a:hueOff val="2168479"/>
            <a:satOff val="80000"/>
            <a:lumOff val="-11765"/>
            <a:alphaOff val="0"/>
          </a:schemeClr>
        </a:solidFill>
        <a:ln w="6350" cap="flat" cmpd="sng" algn="ctr">
          <a:solidFill>
            <a:schemeClr val="accent3">
              <a:hueOff val="2168479"/>
              <a:satOff val="80000"/>
              <a:lumOff val="-11765"/>
              <a:alphaOff val="0"/>
            </a:schemeClr>
          </a:solidFill>
          <a:prstDash val="dash"/>
          <a:miter lim="800000"/>
        </a:ln>
        <a:effectLst/>
      </dgm:spPr>
    </dgm:pt>
    <dgm:pt modelId="{63AD0B0B-62CA-4BD6-9CBD-8DC54DC3A608}" type="pres">
      <dgm:prSet presAssocID="{584C6D80-96E4-4693-A9E2-7D15F5F0EAAF}"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31B66952-D9FA-4144-A392-0037B10C47E0}" type="pres">
      <dgm:prSet presAssocID="{584C6D80-96E4-4693-A9E2-7D15F5F0EAAF}" presName="EmptyPlaceHolder" presStyleCnt="0"/>
      <dgm:spPr/>
    </dgm:pt>
  </dgm:ptLst>
  <dgm:cxnLst>
    <dgm:cxn modelId="{B5556B07-E5A5-461E-B166-60186C6CB3FD}" srcId="{7C089D09-D631-4202-A4D8-34469F77127A}" destId="{DED6AED1-7EF5-417E-ABFD-1EA2E07355CE}" srcOrd="1" destOrd="0" parTransId="{583FF3A4-2E3C-49AA-B027-8EBF40C89611}" sibTransId="{9D245A6A-D3C7-43BE-9DED-0D41DD16C69A}"/>
    <dgm:cxn modelId="{890FA512-8688-47A3-9914-3ABC5A72C7C3}" type="presOf" srcId="{08F39111-82CE-455A-BFF8-0C75219FBDC1}" destId="{259865E7-19E3-4A35-A1EA-FFDABC157197}" srcOrd="0" destOrd="2" presId="urn:microsoft.com/office/officeart/2017/3/layout/HorizontalPathTimeline"/>
    <dgm:cxn modelId="{ED5ED31A-3158-4086-91C5-03F50C991C1A}" srcId="{7C089D09-D631-4202-A4D8-34469F77127A}" destId="{584C6D80-96E4-4693-A9E2-7D15F5F0EAAF}" srcOrd="4" destOrd="0" parTransId="{56DE7F21-658E-4030-910B-40F160765D30}" sibTransId="{A92CF73F-5B64-45A0-954E-6B8775E973AD}"/>
    <dgm:cxn modelId="{8F64371B-34DD-4CF2-8803-F934E2ED007C}" srcId="{59591E2F-B76F-4DA4-BD85-298A3DDCDF4E}" destId="{DFF6A594-172D-4A45-98F6-6268BCFCA433}" srcOrd="1" destOrd="0" parTransId="{150788C2-65F8-446B-8A91-8720105CA1AE}" sibTransId="{9B932AE1-B662-4FC6-82C9-3978A7277672}"/>
    <dgm:cxn modelId="{E75AFB26-4DEA-40AD-9673-49BEE7F8ED96}" srcId="{7C089D09-D631-4202-A4D8-34469F77127A}" destId="{85C2025C-4E08-4936-93D3-921AFFEFF5D5}" srcOrd="2" destOrd="0" parTransId="{D7610605-258A-41CC-82D2-0317C4F02335}" sibTransId="{BEBB4823-8F46-43A9-A682-C24A1B72960A}"/>
    <dgm:cxn modelId="{97F18535-447B-44BF-BBCE-56C97583EB70}" srcId="{584C6D80-96E4-4693-A9E2-7D15F5F0EAAF}" destId="{2F9DA14B-310A-4B42-B39B-D2282043CA7A}" srcOrd="3" destOrd="0" parTransId="{48BAEAB4-25EC-4800-AB89-1DFB6BE359A3}" sibTransId="{6F5A192C-D916-463F-B0DC-1AEF8926BD20}"/>
    <dgm:cxn modelId="{6F78C53B-C6A5-4DFB-9439-D35954EBD2D0}" type="presOf" srcId="{7C089D09-D631-4202-A4D8-34469F77127A}" destId="{D2A2A6A0-ECAE-4E1F-A627-330D88FE26DA}" srcOrd="0" destOrd="0" presId="urn:microsoft.com/office/officeart/2017/3/layout/HorizontalPathTimeline"/>
    <dgm:cxn modelId="{9DBAED5C-BA88-4769-9106-8AF2F4D3932A}" type="presOf" srcId="{DED6AED1-7EF5-417E-ABFD-1EA2E07355CE}" destId="{380A82AA-E0BB-401D-A5FA-BAEC5A23D626}" srcOrd="0" destOrd="0" presId="urn:microsoft.com/office/officeart/2017/3/layout/HorizontalPathTimeline"/>
    <dgm:cxn modelId="{EF084B5E-1DE6-4621-82CA-A7DF868B83C5}" type="presOf" srcId="{E679CB8F-7915-43C2-A70A-2762E1BED06F}" destId="{EC08C558-DABA-4D2D-99AC-B959E3C43E2C}" srcOrd="0" destOrd="2" presId="urn:microsoft.com/office/officeart/2017/3/layout/HorizontalPathTimeline"/>
    <dgm:cxn modelId="{3407975F-4182-4211-90DE-2DB94EACA858}" type="presOf" srcId="{415A5BA5-CF88-4933-9D18-560E20A2BC56}" destId="{2D5BE404-FB9D-40FA-AED8-E3D2972E80ED}" srcOrd="0" destOrd="0" presId="urn:microsoft.com/office/officeart/2017/3/layout/HorizontalPathTimeline"/>
    <dgm:cxn modelId="{26872461-CF17-4954-8CC1-DF9B270C03A0}" type="presOf" srcId="{B8F39847-3699-406C-BEEF-8138540FA035}" destId="{AA29076A-B387-486F-B2EA-D109331C4F6C}" srcOrd="0" destOrd="0" presId="urn:microsoft.com/office/officeart/2017/3/layout/HorizontalPathTimeline"/>
    <dgm:cxn modelId="{3D402C42-50C0-45BD-9E6A-C068BC969BD8}" srcId="{DED6AED1-7EF5-417E-ABFD-1EA2E07355CE}" destId="{141A0A4C-9C81-4146-9643-73B1D4F968F9}" srcOrd="1" destOrd="0" parTransId="{78A8BA19-0D60-42D1-BD5A-86F705F52E7F}" sibTransId="{C1D69E4B-FF42-4404-AE32-F9020169EDBE}"/>
    <dgm:cxn modelId="{536B1646-A040-4AB2-9E28-05EBCEF2364A}" srcId="{7C089D09-D631-4202-A4D8-34469F77127A}" destId="{59591E2F-B76F-4DA4-BD85-298A3DDCDF4E}" srcOrd="0" destOrd="0" parTransId="{3DF037DC-4A6A-4C1B-855A-7CDC9535A772}" sibTransId="{140755D1-8E66-456D-B77B-D5C41F283597}"/>
    <dgm:cxn modelId="{B00EE647-DAF7-442C-B942-97A270E77F80}" type="presOf" srcId="{4D06F437-50AE-4DAF-92D2-173671AC9D2D}" destId="{259865E7-19E3-4A35-A1EA-FFDABC157197}" srcOrd="0" destOrd="0" presId="urn:microsoft.com/office/officeart/2017/3/layout/HorizontalPathTimeline"/>
    <dgm:cxn modelId="{A2D24A6E-152F-4269-A733-34C1567F44D3}" type="presOf" srcId="{EDEC3E86-F7D2-4C66-BE94-8ABA2A1F9F91}" destId="{FBB6B46F-DCF4-4692-9545-6B4FEA4BA5C9}" srcOrd="0" destOrd="0" presId="urn:microsoft.com/office/officeart/2017/3/layout/HorizontalPathTimeline"/>
    <dgm:cxn modelId="{D62B0C50-C3AF-4757-8D72-8104225456AA}" type="presOf" srcId="{DFF6A594-172D-4A45-98F6-6268BCFCA433}" destId="{FBB6B46F-DCF4-4692-9545-6B4FEA4BA5C9}" srcOrd="0" destOrd="1" presId="urn:microsoft.com/office/officeart/2017/3/layout/HorizontalPathTimeline"/>
    <dgm:cxn modelId="{23C0CC53-C74E-4711-9044-915B86098A06}" srcId="{584C6D80-96E4-4693-A9E2-7D15F5F0EAAF}" destId="{EE7E4786-3034-4AA4-B5B4-35DCC3821F38}" srcOrd="1" destOrd="0" parTransId="{377A58D1-EE76-4D3B-81DC-65BC3367EC0E}" sibTransId="{C530385A-BFF3-400F-8000-0DF87D72D9C3}"/>
    <dgm:cxn modelId="{84BCA276-768B-498C-8C0B-30273F719DA6}" type="presOf" srcId="{4356AC19-0356-4EED-BD22-422798FD3FEF}" destId="{84E87008-ABDC-4459-86A6-8559F6C667EA}" srcOrd="0" destOrd="0" presId="urn:microsoft.com/office/officeart/2017/3/layout/HorizontalPathTimeline"/>
    <dgm:cxn modelId="{8BA6977A-4988-4216-A013-E660524AD210}" srcId="{59591E2F-B76F-4DA4-BD85-298A3DDCDF4E}" destId="{A5F67DA2-F745-4923-8D5D-F4940097A2A6}" srcOrd="2" destOrd="0" parTransId="{576E96BA-AB8B-4D7E-B3F0-6FA50BAF8C5F}" sibTransId="{B5614DCE-1281-42C6-80E8-25A05006BF09}"/>
    <dgm:cxn modelId="{B2C29B80-4829-44C0-920F-E57FF449893E}" type="presOf" srcId="{59591E2F-B76F-4DA4-BD85-298A3DDCDF4E}" destId="{B3C8F745-CCCE-45FF-876D-116DDB5AC797}" srcOrd="0" destOrd="0" presId="urn:microsoft.com/office/officeart/2017/3/layout/HorizontalPathTimeline"/>
    <dgm:cxn modelId="{DFCB5987-2E97-4406-B372-A4A377753041}" type="presOf" srcId="{141A0A4C-9C81-4146-9643-73B1D4F968F9}" destId="{EC08C558-DABA-4D2D-99AC-B959E3C43E2C}" srcOrd="0" destOrd="1" presId="urn:microsoft.com/office/officeart/2017/3/layout/HorizontalPathTimeline"/>
    <dgm:cxn modelId="{B0D10295-B437-4C00-86D7-2BE5A90478FB}" srcId="{584C6D80-96E4-4693-A9E2-7D15F5F0EAAF}" destId="{1B5D4E68-2EE6-44CF-AF5C-9A1FC63A2B10}" srcOrd="4" destOrd="0" parTransId="{C3706458-55A0-4618-9946-045CA0E9A569}" sibTransId="{34CC9A25-B84D-46D3-9B9D-222B97F7D82E}"/>
    <dgm:cxn modelId="{9E243FA9-E6D3-45ED-9EB7-66073395BDE8}" type="presOf" srcId="{85C2025C-4E08-4936-93D3-921AFFEFF5D5}" destId="{EE1DAD8D-0CE1-4CE3-8848-EA84A8DDF7CD}" srcOrd="0" destOrd="0" presId="urn:microsoft.com/office/officeart/2017/3/layout/HorizontalPathTimeline"/>
    <dgm:cxn modelId="{CF3B3AB8-C4F8-4FB3-834C-2495A4A20D5A}" srcId="{584C6D80-96E4-4693-A9E2-7D15F5F0EAAF}" destId="{4D06F437-50AE-4DAF-92D2-173671AC9D2D}" srcOrd="0" destOrd="0" parTransId="{47BD2859-B496-44DE-9B08-451AFDEDD52D}" sibTransId="{D252E4E7-8104-4550-B0EC-5D18C6DE5EA2}"/>
    <dgm:cxn modelId="{4F4067BA-A330-4A38-BFCB-4ED171E6E55A}" type="presOf" srcId="{584C6D80-96E4-4693-A9E2-7D15F5F0EAAF}" destId="{509CE17A-9953-4AB2-B1D2-C2F78B7250AD}" srcOrd="0" destOrd="0" presId="urn:microsoft.com/office/officeart/2017/3/layout/HorizontalPathTimeline"/>
    <dgm:cxn modelId="{81AE03C4-25FD-4A59-B3A5-051C884C3368}" type="presOf" srcId="{09008C68-D40E-4215-A9E8-764DB59807FC}" destId="{EC08C558-DABA-4D2D-99AC-B959E3C43E2C}" srcOrd="0" destOrd="0" presId="urn:microsoft.com/office/officeart/2017/3/layout/HorizontalPathTimeline"/>
    <dgm:cxn modelId="{F7AE39C6-2A85-4A9C-BC58-B6177E94FAEA}" type="presOf" srcId="{1B5D4E68-2EE6-44CF-AF5C-9A1FC63A2B10}" destId="{259865E7-19E3-4A35-A1EA-FFDABC157197}" srcOrd="0" destOrd="4" presId="urn:microsoft.com/office/officeart/2017/3/layout/HorizontalPathTimeline"/>
    <dgm:cxn modelId="{0630BFC6-080E-46ED-B2F0-DFE2EF9B013D}" srcId="{DED6AED1-7EF5-417E-ABFD-1EA2E07355CE}" destId="{09008C68-D40E-4215-A9E8-764DB59807FC}" srcOrd="0" destOrd="0" parTransId="{AF6FAB1B-E4B1-45A6-BF25-8ABE58A5F41A}" sibTransId="{EE5B4D56-D2A1-4D71-A6C4-DE6FEAF204AC}"/>
    <dgm:cxn modelId="{8D5828CE-1194-4DC5-A651-9A8A9FD7EE80}" srcId="{7C089D09-D631-4202-A4D8-34469F77127A}" destId="{415A5BA5-CF88-4933-9D18-560E20A2BC56}" srcOrd="3" destOrd="0" parTransId="{6957714B-3B20-4E52-B76A-9B1615F8028A}" sibTransId="{5E55E3A2-93F9-4F16-B214-3F6AF11AA1C5}"/>
    <dgm:cxn modelId="{568D18D3-915F-4FC5-BA6D-040F36286D63}" type="presOf" srcId="{2F9DA14B-310A-4B42-B39B-D2282043CA7A}" destId="{259865E7-19E3-4A35-A1EA-FFDABC157197}" srcOrd="0" destOrd="3" presId="urn:microsoft.com/office/officeart/2017/3/layout/HorizontalPathTimeline"/>
    <dgm:cxn modelId="{8CBFAED5-B232-4FFC-98DE-532368317C3F}" srcId="{DED6AED1-7EF5-417E-ABFD-1EA2E07355CE}" destId="{E679CB8F-7915-43C2-A70A-2762E1BED06F}" srcOrd="2" destOrd="0" parTransId="{233849C9-E74E-41B3-895E-FEE2366974F3}" sibTransId="{B16588EA-5496-42D0-99D1-B7051D2D63DC}"/>
    <dgm:cxn modelId="{B6C759E0-C359-4F52-8EDA-32EED875B5D1}" srcId="{85C2025C-4E08-4936-93D3-921AFFEFF5D5}" destId="{B8F39847-3699-406C-BEEF-8138540FA035}" srcOrd="0" destOrd="0" parTransId="{7A5A8167-FDF2-4267-AEEA-F7324AC55125}" sibTransId="{33ABDFE9-06FB-46B1-8986-D440C9C480A8}"/>
    <dgm:cxn modelId="{15F698E1-FC17-4CEE-BDD6-D8B0109F2D13}" srcId="{415A5BA5-CF88-4933-9D18-560E20A2BC56}" destId="{4356AC19-0356-4EED-BD22-422798FD3FEF}" srcOrd="0" destOrd="0" parTransId="{E60A0B54-7D30-4A64-B866-B458A36B036B}" sibTransId="{DF362B01-8046-45B0-8CD3-513417BBDBA3}"/>
    <dgm:cxn modelId="{492E69E8-9753-4065-94B6-667DE5FD57BA}" type="presOf" srcId="{A5F67DA2-F745-4923-8D5D-F4940097A2A6}" destId="{FBB6B46F-DCF4-4692-9545-6B4FEA4BA5C9}" srcOrd="0" destOrd="2" presId="urn:microsoft.com/office/officeart/2017/3/layout/HorizontalPathTimeline"/>
    <dgm:cxn modelId="{03DB63EE-1734-4741-BA76-6C4A90FA06EB}" type="presOf" srcId="{EE7E4786-3034-4AA4-B5B4-35DCC3821F38}" destId="{259865E7-19E3-4A35-A1EA-FFDABC157197}" srcOrd="0" destOrd="1" presId="urn:microsoft.com/office/officeart/2017/3/layout/HorizontalPathTimeline"/>
    <dgm:cxn modelId="{CDCC99F2-37D2-45B1-9E70-D0E50E48D4B5}" srcId="{59591E2F-B76F-4DA4-BD85-298A3DDCDF4E}" destId="{EDEC3E86-F7D2-4C66-BE94-8ABA2A1F9F91}" srcOrd="0" destOrd="0" parTransId="{63159968-3B23-46F6-9E91-C0907532B1E6}" sibTransId="{06002018-389F-472F-87BC-661EADFF6F46}"/>
    <dgm:cxn modelId="{28AE1FFD-8EBD-48D1-87E6-CA8E31004788}" srcId="{584C6D80-96E4-4693-A9E2-7D15F5F0EAAF}" destId="{08F39111-82CE-455A-BFF8-0C75219FBDC1}" srcOrd="2" destOrd="0" parTransId="{81BCF6B2-BFC6-4469-B313-F121FE0662F3}" sibTransId="{1D0D8945-5D37-41F3-9F01-AC6AD6782167}"/>
    <dgm:cxn modelId="{27DC5BAE-63C1-4AA5-B858-4BF6346FACF4}" type="presParOf" srcId="{D2A2A6A0-ECAE-4E1F-A627-330D88FE26DA}" destId="{8EECEB4B-4027-4C78-B86D-30236FBCBCCF}" srcOrd="0" destOrd="0" presId="urn:microsoft.com/office/officeart/2017/3/layout/HorizontalPathTimeline"/>
    <dgm:cxn modelId="{568E7067-4657-427B-965B-F0D879431B0E}" type="presParOf" srcId="{D2A2A6A0-ECAE-4E1F-A627-330D88FE26DA}" destId="{E4EF0220-275A-4020-B571-A55875192731}" srcOrd="1" destOrd="0" presId="urn:microsoft.com/office/officeart/2017/3/layout/HorizontalPathTimeline"/>
    <dgm:cxn modelId="{53E5DA26-968F-4112-A8AC-6845BC2B5FDB}" type="presParOf" srcId="{E4EF0220-275A-4020-B571-A55875192731}" destId="{6EDC6DC6-1144-4CAF-B8FA-26E08D0565E0}" srcOrd="0" destOrd="0" presId="urn:microsoft.com/office/officeart/2017/3/layout/HorizontalPathTimeline"/>
    <dgm:cxn modelId="{BE075F67-D837-4671-9D42-CF082136F0F9}" type="presParOf" srcId="{6EDC6DC6-1144-4CAF-B8FA-26E08D0565E0}" destId="{B3C8F745-CCCE-45FF-876D-116DDB5AC797}" srcOrd="0" destOrd="0" presId="urn:microsoft.com/office/officeart/2017/3/layout/HorizontalPathTimeline"/>
    <dgm:cxn modelId="{24277799-4DFA-4C64-96E8-EC88EB0E8681}" type="presParOf" srcId="{6EDC6DC6-1144-4CAF-B8FA-26E08D0565E0}" destId="{3F7A6FFB-C9CC-49F7-A177-ED0C4E7AC241}" srcOrd="1" destOrd="0" presId="urn:microsoft.com/office/officeart/2017/3/layout/HorizontalPathTimeline"/>
    <dgm:cxn modelId="{419A58BA-A629-4874-8325-AF8270F302BD}" type="presParOf" srcId="{3F7A6FFB-C9CC-49F7-A177-ED0C4E7AC241}" destId="{FBB6B46F-DCF4-4692-9545-6B4FEA4BA5C9}" srcOrd="0" destOrd="0" presId="urn:microsoft.com/office/officeart/2017/3/layout/HorizontalPathTimeline"/>
    <dgm:cxn modelId="{0FB9136A-D4C8-442B-B65F-753404FFF3F0}" type="presParOf" srcId="{3F7A6FFB-C9CC-49F7-A177-ED0C4E7AC241}" destId="{52B257B6-9F93-4C8F-A9DC-FDBF08EE3A46}" srcOrd="1" destOrd="0" presId="urn:microsoft.com/office/officeart/2017/3/layout/HorizontalPathTimeline"/>
    <dgm:cxn modelId="{D1198E8C-61BF-4C01-B507-BF80170C2E40}" type="presParOf" srcId="{6EDC6DC6-1144-4CAF-B8FA-26E08D0565E0}" destId="{9E2E7A4C-BB80-4673-84C0-7EFE8A81EF9B}" srcOrd="2" destOrd="0" presId="urn:microsoft.com/office/officeart/2017/3/layout/HorizontalPathTimeline"/>
    <dgm:cxn modelId="{59558A7B-3C87-4145-851C-2A4E72DCA979}" type="presParOf" srcId="{6EDC6DC6-1144-4CAF-B8FA-26E08D0565E0}" destId="{86726B02-C4E1-4937-B1D6-54AD8FE2386A}" srcOrd="3" destOrd="0" presId="urn:microsoft.com/office/officeart/2017/3/layout/HorizontalPathTimeline"/>
    <dgm:cxn modelId="{71D89DDA-7A49-41C0-B684-5F34B654BF67}" type="presParOf" srcId="{6EDC6DC6-1144-4CAF-B8FA-26E08D0565E0}" destId="{6A618645-F7E1-4050-BDE1-5FB3D71CA7D5}" srcOrd="4" destOrd="0" presId="urn:microsoft.com/office/officeart/2017/3/layout/HorizontalPathTimeline"/>
    <dgm:cxn modelId="{89011483-941B-4FBB-83B7-49C4246DE168}" type="presParOf" srcId="{E4EF0220-275A-4020-B571-A55875192731}" destId="{1293D476-2AE7-4E52-BDCC-928096596F33}" srcOrd="1" destOrd="0" presId="urn:microsoft.com/office/officeart/2017/3/layout/HorizontalPathTimeline"/>
    <dgm:cxn modelId="{3AAEDB4A-AAEA-479F-8B90-F7DEC84B0424}" type="presParOf" srcId="{E4EF0220-275A-4020-B571-A55875192731}" destId="{ABDD1DEC-88D2-4A61-BCE5-F304D28AD5D3}" srcOrd="2" destOrd="0" presId="urn:microsoft.com/office/officeart/2017/3/layout/HorizontalPathTimeline"/>
    <dgm:cxn modelId="{A1FCD50A-F9BE-4E83-8D2E-87F4E23BB7A5}" type="presParOf" srcId="{ABDD1DEC-88D2-4A61-BCE5-F304D28AD5D3}" destId="{380A82AA-E0BB-401D-A5FA-BAEC5A23D626}" srcOrd="0" destOrd="0" presId="urn:microsoft.com/office/officeart/2017/3/layout/HorizontalPathTimeline"/>
    <dgm:cxn modelId="{A8085186-97E7-4ECC-BC7A-60650DC9AA48}" type="presParOf" srcId="{ABDD1DEC-88D2-4A61-BCE5-F304D28AD5D3}" destId="{B94C7B7F-E76E-4843-AD8D-3A8EEB64E465}" srcOrd="1" destOrd="0" presId="urn:microsoft.com/office/officeart/2017/3/layout/HorizontalPathTimeline"/>
    <dgm:cxn modelId="{50A6265E-654E-4BB6-92E7-45A7523865DC}" type="presParOf" srcId="{B94C7B7F-E76E-4843-AD8D-3A8EEB64E465}" destId="{EC08C558-DABA-4D2D-99AC-B959E3C43E2C}" srcOrd="0" destOrd="0" presId="urn:microsoft.com/office/officeart/2017/3/layout/HorizontalPathTimeline"/>
    <dgm:cxn modelId="{860B157F-FB2A-405A-85D4-62EDB046659B}" type="presParOf" srcId="{B94C7B7F-E76E-4843-AD8D-3A8EEB64E465}" destId="{7FDC1759-965A-4098-86AD-611B897F6277}" srcOrd="1" destOrd="0" presId="urn:microsoft.com/office/officeart/2017/3/layout/HorizontalPathTimeline"/>
    <dgm:cxn modelId="{81A2D20A-9576-4092-8FFB-82BD6864B3A2}" type="presParOf" srcId="{ABDD1DEC-88D2-4A61-BCE5-F304D28AD5D3}" destId="{40F09422-5415-4476-B2B2-A55F055BFE00}" srcOrd="2" destOrd="0" presId="urn:microsoft.com/office/officeart/2017/3/layout/HorizontalPathTimeline"/>
    <dgm:cxn modelId="{C0873EED-67D7-4381-9C07-4A82B82547A0}" type="presParOf" srcId="{ABDD1DEC-88D2-4A61-BCE5-F304D28AD5D3}" destId="{152DCE74-5E26-4848-BA64-202FEE6B2209}" srcOrd="3" destOrd="0" presId="urn:microsoft.com/office/officeart/2017/3/layout/HorizontalPathTimeline"/>
    <dgm:cxn modelId="{466B6FC3-DF5E-4668-BC91-9A1364E02D73}" type="presParOf" srcId="{ABDD1DEC-88D2-4A61-BCE5-F304D28AD5D3}" destId="{7A169E54-7316-43A6-92B4-24C97A163847}" srcOrd="4" destOrd="0" presId="urn:microsoft.com/office/officeart/2017/3/layout/HorizontalPathTimeline"/>
    <dgm:cxn modelId="{7947FBF4-5D14-43CA-805D-6E3A96AE56E2}" type="presParOf" srcId="{E4EF0220-275A-4020-B571-A55875192731}" destId="{9ADF31A7-3779-4061-B693-911B9C9CBE7B}" srcOrd="3" destOrd="0" presId="urn:microsoft.com/office/officeart/2017/3/layout/HorizontalPathTimeline"/>
    <dgm:cxn modelId="{66ED5DAF-D128-4163-AE2E-B1568E1D28DA}" type="presParOf" srcId="{E4EF0220-275A-4020-B571-A55875192731}" destId="{72C39A99-A6FB-4D3E-AF87-3DCE4B145282}" srcOrd="4" destOrd="0" presId="urn:microsoft.com/office/officeart/2017/3/layout/HorizontalPathTimeline"/>
    <dgm:cxn modelId="{21A2F8B8-7F88-4F62-9BA5-611623C09920}" type="presParOf" srcId="{72C39A99-A6FB-4D3E-AF87-3DCE4B145282}" destId="{EE1DAD8D-0CE1-4CE3-8848-EA84A8DDF7CD}" srcOrd="0" destOrd="0" presId="urn:microsoft.com/office/officeart/2017/3/layout/HorizontalPathTimeline"/>
    <dgm:cxn modelId="{3CCADA4D-002B-4DCC-A554-62AC4362C259}" type="presParOf" srcId="{72C39A99-A6FB-4D3E-AF87-3DCE4B145282}" destId="{B81BF6D5-33EB-4236-9D4A-DB3F9C38FBC1}" srcOrd="1" destOrd="0" presId="urn:microsoft.com/office/officeart/2017/3/layout/HorizontalPathTimeline"/>
    <dgm:cxn modelId="{00D8DCA2-7F11-4138-B4EE-869959FDA9C5}" type="presParOf" srcId="{B81BF6D5-33EB-4236-9D4A-DB3F9C38FBC1}" destId="{AA29076A-B387-486F-B2EA-D109331C4F6C}" srcOrd="0" destOrd="0" presId="urn:microsoft.com/office/officeart/2017/3/layout/HorizontalPathTimeline"/>
    <dgm:cxn modelId="{19C5F2E8-4EAA-432B-A2B4-D0D06815A5AA}" type="presParOf" srcId="{B81BF6D5-33EB-4236-9D4A-DB3F9C38FBC1}" destId="{84EADF1F-5D2B-4D55-A208-DE8CB22E4538}" srcOrd="1" destOrd="0" presId="urn:microsoft.com/office/officeart/2017/3/layout/HorizontalPathTimeline"/>
    <dgm:cxn modelId="{F8703C2E-066B-4F45-BE94-C14038169729}" type="presParOf" srcId="{72C39A99-A6FB-4D3E-AF87-3DCE4B145282}" destId="{5CF8DA9B-D9FE-4214-8A91-128B766500E5}" srcOrd="2" destOrd="0" presId="urn:microsoft.com/office/officeart/2017/3/layout/HorizontalPathTimeline"/>
    <dgm:cxn modelId="{E8522A5E-EDBB-4360-8CA1-73FAF1A790B6}" type="presParOf" srcId="{72C39A99-A6FB-4D3E-AF87-3DCE4B145282}" destId="{0BCD1C06-F89A-4A15-BDDE-B6E7502130DF}" srcOrd="3" destOrd="0" presId="urn:microsoft.com/office/officeart/2017/3/layout/HorizontalPathTimeline"/>
    <dgm:cxn modelId="{31AE67BD-FE0D-4739-952E-518695C64217}" type="presParOf" srcId="{72C39A99-A6FB-4D3E-AF87-3DCE4B145282}" destId="{4E9EC521-ED5A-446B-B93F-CAF7560E3F8C}" srcOrd="4" destOrd="0" presId="urn:microsoft.com/office/officeart/2017/3/layout/HorizontalPathTimeline"/>
    <dgm:cxn modelId="{DEE70C57-BAD8-453B-9BD7-8151A42D78D1}" type="presParOf" srcId="{E4EF0220-275A-4020-B571-A55875192731}" destId="{984A1AD5-0860-47CD-ACB5-2564C2DE203B}" srcOrd="5" destOrd="0" presId="urn:microsoft.com/office/officeart/2017/3/layout/HorizontalPathTimeline"/>
    <dgm:cxn modelId="{BABD869F-E1B1-48D7-9D8A-33F0C25D39DE}" type="presParOf" srcId="{E4EF0220-275A-4020-B571-A55875192731}" destId="{83574E3C-3350-4D7A-8465-36356F99E03A}" srcOrd="6" destOrd="0" presId="urn:microsoft.com/office/officeart/2017/3/layout/HorizontalPathTimeline"/>
    <dgm:cxn modelId="{BD41AE76-6513-44DB-846D-A233F67284C4}" type="presParOf" srcId="{83574E3C-3350-4D7A-8465-36356F99E03A}" destId="{2D5BE404-FB9D-40FA-AED8-E3D2972E80ED}" srcOrd="0" destOrd="0" presId="urn:microsoft.com/office/officeart/2017/3/layout/HorizontalPathTimeline"/>
    <dgm:cxn modelId="{D4BA33B7-82CE-45BD-8B0D-012E5D59C74E}" type="presParOf" srcId="{83574E3C-3350-4D7A-8465-36356F99E03A}" destId="{A906E29F-2244-45AA-9789-BBC20FC03380}" srcOrd="1" destOrd="0" presId="urn:microsoft.com/office/officeart/2017/3/layout/HorizontalPathTimeline"/>
    <dgm:cxn modelId="{1CE46FCA-793F-4C48-BCEB-F4170AF39C95}" type="presParOf" srcId="{A906E29F-2244-45AA-9789-BBC20FC03380}" destId="{84E87008-ABDC-4459-86A6-8559F6C667EA}" srcOrd="0" destOrd="0" presId="urn:microsoft.com/office/officeart/2017/3/layout/HorizontalPathTimeline"/>
    <dgm:cxn modelId="{83384927-AAEC-47B0-9E74-4B0FD09E785D}" type="presParOf" srcId="{A906E29F-2244-45AA-9789-BBC20FC03380}" destId="{EFA7DDB5-F0C9-435E-B884-8E49A13467D7}" srcOrd="1" destOrd="0" presId="urn:microsoft.com/office/officeart/2017/3/layout/HorizontalPathTimeline"/>
    <dgm:cxn modelId="{26B21D3E-FB0C-45EB-BE02-A3924CE36E95}" type="presParOf" srcId="{83574E3C-3350-4D7A-8465-36356F99E03A}" destId="{CD09C2F8-DEB9-414C-967A-1FF1FC77BD49}" srcOrd="2" destOrd="0" presId="urn:microsoft.com/office/officeart/2017/3/layout/HorizontalPathTimeline"/>
    <dgm:cxn modelId="{80B7E301-7210-427A-AD1D-185AE8A3FA84}" type="presParOf" srcId="{83574E3C-3350-4D7A-8465-36356F99E03A}" destId="{B84E095B-A7EC-402F-8F9E-7C3D954344B0}" srcOrd="3" destOrd="0" presId="urn:microsoft.com/office/officeart/2017/3/layout/HorizontalPathTimeline"/>
    <dgm:cxn modelId="{40498E9C-9909-4473-866C-B24E1A62DE16}" type="presParOf" srcId="{83574E3C-3350-4D7A-8465-36356F99E03A}" destId="{A4B35856-7C6F-4691-8A56-11D57ACA28FA}" srcOrd="4" destOrd="0" presId="urn:microsoft.com/office/officeart/2017/3/layout/HorizontalPathTimeline"/>
    <dgm:cxn modelId="{3AF155FC-9821-4249-B0C7-93268FE99B70}" type="presParOf" srcId="{E4EF0220-275A-4020-B571-A55875192731}" destId="{ABAA12D4-4242-4567-ABF8-6F43E58F6CEE}" srcOrd="7" destOrd="0" presId="urn:microsoft.com/office/officeart/2017/3/layout/HorizontalPathTimeline"/>
    <dgm:cxn modelId="{3614D757-5091-4408-9202-E78765D4DEB5}" type="presParOf" srcId="{E4EF0220-275A-4020-B571-A55875192731}" destId="{AAAC2BF6-1042-4C72-A8D4-CF4ACECE3B39}" srcOrd="8" destOrd="0" presId="urn:microsoft.com/office/officeart/2017/3/layout/HorizontalPathTimeline"/>
    <dgm:cxn modelId="{555F322B-3F38-463E-A0E6-3994A4F82050}" type="presParOf" srcId="{AAAC2BF6-1042-4C72-A8D4-CF4ACECE3B39}" destId="{509CE17A-9953-4AB2-B1D2-C2F78B7250AD}" srcOrd="0" destOrd="0" presId="urn:microsoft.com/office/officeart/2017/3/layout/HorizontalPathTimeline"/>
    <dgm:cxn modelId="{FC00C9E5-E0D9-4B4F-B0A5-089801DD951B}" type="presParOf" srcId="{AAAC2BF6-1042-4C72-A8D4-CF4ACECE3B39}" destId="{5D4F3BCF-9270-4491-AAB2-C6F783C74BFA}" srcOrd="1" destOrd="0" presId="urn:microsoft.com/office/officeart/2017/3/layout/HorizontalPathTimeline"/>
    <dgm:cxn modelId="{9FEA87CE-1138-449C-BF70-153B394C6D7E}" type="presParOf" srcId="{5D4F3BCF-9270-4491-AAB2-C6F783C74BFA}" destId="{259865E7-19E3-4A35-A1EA-FFDABC157197}" srcOrd="0" destOrd="0" presId="urn:microsoft.com/office/officeart/2017/3/layout/HorizontalPathTimeline"/>
    <dgm:cxn modelId="{6E94C126-A7D0-478E-80B3-3862D1C63690}" type="presParOf" srcId="{5D4F3BCF-9270-4491-AAB2-C6F783C74BFA}" destId="{E4C7E035-9D95-48AA-96A6-47762FF686A6}" srcOrd="1" destOrd="0" presId="urn:microsoft.com/office/officeart/2017/3/layout/HorizontalPathTimeline"/>
    <dgm:cxn modelId="{51F53461-2A55-40BE-982B-6C575C89543E}" type="presParOf" srcId="{AAAC2BF6-1042-4C72-A8D4-CF4ACECE3B39}" destId="{D033F7A5-162D-44F7-BE93-8A59B5AFD52A}" srcOrd="2" destOrd="0" presId="urn:microsoft.com/office/officeart/2017/3/layout/HorizontalPathTimeline"/>
    <dgm:cxn modelId="{7DC8F6AA-8DBC-4486-AB80-E84CEAB1057F}" type="presParOf" srcId="{AAAC2BF6-1042-4C72-A8D4-CF4ACECE3B39}" destId="{63AD0B0B-62CA-4BD6-9CBD-8DC54DC3A608}" srcOrd="3" destOrd="0" presId="urn:microsoft.com/office/officeart/2017/3/layout/HorizontalPathTimeline"/>
    <dgm:cxn modelId="{E1E96C7D-79C8-4B21-9477-26E2A33BB7B5}" type="presParOf" srcId="{AAAC2BF6-1042-4C72-A8D4-CF4ACECE3B39}" destId="{31B66952-D9FA-4144-A392-0037B10C47E0}"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89D09-D631-4202-A4D8-34469F77127A}" type="doc">
      <dgm:prSet loTypeId="urn:microsoft.com/office/officeart/2017/3/layout/HorizontalPathTimeline" loCatId="timeline" qsTypeId="urn:microsoft.com/office/officeart/2005/8/quickstyle/simple1" qsCatId="simple" csTypeId="urn:microsoft.com/office/officeart/2005/8/colors/colorful3" csCatId="colorful" phldr="1"/>
      <dgm:spPr/>
      <dgm:t>
        <a:bodyPr/>
        <a:lstStyle/>
        <a:p>
          <a:endParaRPr lang="en-US"/>
        </a:p>
      </dgm:t>
    </dgm:pt>
    <dgm:pt modelId="{59591E2F-B76F-4DA4-BD85-298A3DDCDF4E}">
      <dgm:prSet phldrT="[Text]" phldr="0"/>
      <dgm:spPr/>
      <dgm:t>
        <a:bodyPr/>
        <a:lstStyle/>
        <a:p>
          <a:pPr>
            <a:defRPr b="1"/>
          </a:pPr>
          <a:r>
            <a:rPr lang="en-US">
              <a:latin typeface="Calibri Light"/>
            </a:rPr>
            <a:t>Top performers</a:t>
          </a:r>
          <a:endParaRPr lang="en-US"/>
        </a:p>
      </dgm:t>
    </dgm:pt>
    <dgm:pt modelId="{3DF037DC-4A6A-4C1B-855A-7CDC9535A772}" type="parTrans" cxnId="{536B1646-A040-4AB2-9E28-05EBCEF2364A}">
      <dgm:prSet/>
      <dgm:spPr/>
      <dgm:t>
        <a:bodyPr/>
        <a:lstStyle/>
        <a:p>
          <a:endParaRPr lang="en-US"/>
        </a:p>
      </dgm:t>
    </dgm:pt>
    <dgm:pt modelId="{140755D1-8E66-456D-B77B-D5C41F283597}" type="sibTrans" cxnId="{536B1646-A040-4AB2-9E28-05EBCEF2364A}">
      <dgm:prSet/>
      <dgm:spPr/>
      <dgm:t>
        <a:bodyPr/>
        <a:lstStyle/>
        <a:p>
          <a:endParaRPr lang="en-US"/>
        </a:p>
      </dgm:t>
    </dgm:pt>
    <dgm:pt modelId="{EDEC3E86-F7D2-4C66-BE94-8ABA2A1F9F91}">
      <dgm:prSet phldrT="[Text]" phldr="0"/>
      <dgm:spPr/>
      <dgm:t>
        <a:bodyPr/>
        <a:lstStyle/>
        <a:p>
          <a:r>
            <a:rPr lang="en-US">
              <a:latin typeface="Calibri Light"/>
            </a:rPr>
            <a:t>Nicolas Rodriguez Socha</a:t>
          </a:r>
        </a:p>
      </dgm:t>
    </dgm:pt>
    <dgm:pt modelId="{63159968-3B23-46F6-9E91-C0907532B1E6}" type="parTrans" cxnId="{CDCC99F2-37D2-45B1-9E70-D0E50E48D4B5}">
      <dgm:prSet/>
      <dgm:spPr/>
      <dgm:t>
        <a:bodyPr/>
        <a:lstStyle/>
        <a:p>
          <a:endParaRPr lang="en-US"/>
        </a:p>
      </dgm:t>
    </dgm:pt>
    <dgm:pt modelId="{06002018-389F-472F-87BC-661EADFF6F46}" type="sibTrans" cxnId="{CDCC99F2-37D2-45B1-9E70-D0E50E48D4B5}">
      <dgm:prSet/>
      <dgm:spPr/>
      <dgm:t>
        <a:bodyPr/>
        <a:lstStyle/>
        <a:p>
          <a:endParaRPr lang="en-US"/>
        </a:p>
      </dgm:t>
    </dgm:pt>
    <dgm:pt modelId="{DED6AED1-7EF5-417E-ABFD-1EA2E07355CE}">
      <dgm:prSet phldrT="[Text]" phldr="0"/>
      <dgm:spPr/>
      <dgm:t>
        <a:bodyPr/>
        <a:lstStyle/>
        <a:p>
          <a:pPr>
            <a:defRPr b="1"/>
          </a:pPr>
          <a:r>
            <a:rPr lang="en-US" b="0">
              <a:latin typeface="Calibri Light"/>
            </a:rPr>
            <a:t>Newbie of the month</a:t>
          </a:r>
        </a:p>
      </dgm:t>
    </dgm:pt>
    <dgm:pt modelId="{583FF3A4-2E3C-49AA-B027-8EBF40C89611}" type="parTrans" cxnId="{B5556B07-E5A5-461E-B166-60186C6CB3FD}">
      <dgm:prSet/>
      <dgm:spPr/>
      <dgm:t>
        <a:bodyPr/>
        <a:lstStyle/>
        <a:p>
          <a:endParaRPr lang="en-US"/>
        </a:p>
      </dgm:t>
    </dgm:pt>
    <dgm:pt modelId="{9D245A6A-D3C7-43BE-9DED-0D41DD16C69A}" type="sibTrans" cxnId="{B5556B07-E5A5-461E-B166-60186C6CB3FD}">
      <dgm:prSet/>
      <dgm:spPr/>
      <dgm:t>
        <a:bodyPr/>
        <a:lstStyle/>
        <a:p>
          <a:endParaRPr lang="en-US"/>
        </a:p>
      </dgm:t>
    </dgm:pt>
    <dgm:pt modelId="{85C2025C-4E08-4936-93D3-921AFFEFF5D5}">
      <dgm:prSet phldrT="[Text]" phldr="0"/>
      <dgm:spPr/>
      <dgm:t>
        <a:bodyPr/>
        <a:lstStyle/>
        <a:p>
          <a:pPr>
            <a:defRPr b="1"/>
          </a:pPr>
          <a:r>
            <a:rPr lang="en-US" b="1">
              <a:latin typeface="Calibri Light"/>
            </a:rPr>
            <a:t>Success stories of August</a:t>
          </a:r>
          <a:endParaRPr lang="en-US" b="1"/>
        </a:p>
      </dgm:t>
    </dgm:pt>
    <dgm:pt modelId="{D7610605-258A-41CC-82D2-0317C4F02335}" type="parTrans" cxnId="{E75AFB26-4DEA-40AD-9673-49BEE7F8ED96}">
      <dgm:prSet/>
      <dgm:spPr/>
      <dgm:t>
        <a:bodyPr/>
        <a:lstStyle/>
        <a:p>
          <a:endParaRPr lang="en-US"/>
        </a:p>
      </dgm:t>
    </dgm:pt>
    <dgm:pt modelId="{BEBB4823-8F46-43A9-A682-C24A1B72960A}" type="sibTrans" cxnId="{E75AFB26-4DEA-40AD-9673-49BEE7F8ED96}">
      <dgm:prSet/>
      <dgm:spPr/>
      <dgm:t>
        <a:bodyPr/>
        <a:lstStyle/>
        <a:p>
          <a:endParaRPr lang="en-US"/>
        </a:p>
      </dgm:t>
    </dgm:pt>
    <dgm:pt modelId="{09008C68-D40E-4215-A9E8-764DB59807FC}">
      <dgm:prSet phldr="0"/>
      <dgm:spPr/>
      <dgm:t>
        <a:bodyPr/>
        <a:lstStyle/>
        <a:p>
          <a:r>
            <a:rPr lang="en-US" b="0">
              <a:latin typeface="Calibri Light"/>
            </a:rPr>
            <a:t>Javier David </a:t>
          </a:r>
          <a:r>
            <a:rPr lang="en-US">
              <a:latin typeface="Calibri Light"/>
            </a:rPr>
            <a:t>Paez Figueroa </a:t>
          </a:r>
          <a:endParaRPr lang="en-US"/>
        </a:p>
      </dgm:t>
    </dgm:pt>
    <dgm:pt modelId="{AF6FAB1B-E4B1-45A6-BF25-8ABE58A5F41A}" type="parTrans" cxnId="{0630BFC6-080E-46ED-B2F0-DFE2EF9B013D}">
      <dgm:prSet/>
      <dgm:spPr/>
    </dgm:pt>
    <dgm:pt modelId="{EE5B4D56-D2A1-4D71-A6C4-DE6FEAF204AC}" type="sibTrans" cxnId="{0630BFC6-080E-46ED-B2F0-DFE2EF9B013D}">
      <dgm:prSet/>
      <dgm:spPr/>
    </dgm:pt>
    <dgm:pt modelId="{415A5BA5-CF88-4933-9D18-560E20A2BC56}">
      <dgm:prSet phldr="0"/>
      <dgm:spPr/>
      <dgm:t>
        <a:bodyPr/>
        <a:lstStyle/>
        <a:p>
          <a:pPr>
            <a:defRPr b="1"/>
          </a:pPr>
          <a:r>
            <a:rPr lang="en-US" b="0">
              <a:latin typeface="Calibri Light"/>
            </a:rPr>
            <a:t>Top achiever Internal sales</a:t>
          </a:r>
        </a:p>
      </dgm:t>
    </dgm:pt>
    <dgm:pt modelId="{6957714B-3B20-4E52-B76A-9B1615F8028A}" type="parTrans" cxnId="{8D5828CE-1194-4DC5-A651-9A8A9FD7EE80}">
      <dgm:prSet/>
      <dgm:spPr/>
    </dgm:pt>
    <dgm:pt modelId="{5E55E3A2-93F9-4F16-B214-3F6AF11AA1C5}" type="sibTrans" cxnId="{8D5828CE-1194-4DC5-A651-9A8A9FD7EE80}">
      <dgm:prSet/>
      <dgm:spPr/>
    </dgm:pt>
    <dgm:pt modelId="{4356AC19-0356-4EED-BD22-422798FD3FEF}">
      <dgm:prSet phldr="0"/>
      <dgm:spPr/>
      <dgm:t>
        <a:bodyPr/>
        <a:lstStyle/>
        <a:p>
          <a:pPr rtl="0"/>
          <a:r>
            <a:rPr lang="en-US" b="0">
              <a:latin typeface="Calibri Light"/>
            </a:rPr>
            <a:t>Nicolas Rodriguez Socha</a:t>
          </a:r>
        </a:p>
      </dgm:t>
    </dgm:pt>
    <dgm:pt modelId="{E60A0B54-7D30-4A64-B866-B458A36B036B}" type="parTrans" cxnId="{15F698E1-FC17-4CEE-BDD6-D8B0109F2D13}">
      <dgm:prSet/>
      <dgm:spPr/>
    </dgm:pt>
    <dgm:pt modelId="{DF362B01-8046-45B0-8CD3-513417BBDBA3}" type="sibTrans" cxnId="{15F698E1-FC17-4CEE-BDD6-D8B0109F2D13}">
      <dgm:prSet/>
      <dgm:spPr/>
    </dgm:pt>
    <dgm:pt modelId="{584C6D80-96E4-4693-A9E2-7D15F5F0EAAF}">
      <dgm:prSet phldr="0"/>
      <dgm:spPr/>
      <dgm:t>
        <a:bodyPr/>
        <a:lstStyle/>
        <a:p>
          <a:pPr>
            <a:defRPr b="1"/>
          </a:pPr>
          <a:r>
            <a:rPr lang="en-US">
              <a:latin typeface="Calibri Light"/>
            </a:rPr>
            <a:t>Best calls of August</a:t>
          </a:r>
          <a:endParaRPr lang="en-US"/>
        </a:p>
      </dgm:t>
    </dgm:pt>
    <dgm:pt modelId="{56DE7F21-658E-4030-910B-40F160765D30}" type="parTrans" cxnId="{ED5ED31A-3158-4086-91C5-03F50C991C1A}">
      <dgm:prSet/>
      <dgm:spPr/>
    </dgm:pt>
    <dgm:pt modelId="{A92CF73F-5B64-45A0-954E-6B8775E973AD}" type="sibTrans" cxnId="{ED5ED31A-3158-4086-91C5-03F50C991C1A}">
      <dgm:prSet/>
      <dgm:spPr/>
    </dgm:pt>
    <dgm:pt modelId="{79B49FD5-EE9C-4481-BE3C-DF22C016BB01}">
      <dgm:prSet phldr="0"/>
      <dgm:spPr/>
      <dgm:t>
        <a:bodyPr/>
        <a:lstStyle/>
        <a:p>
          <a:r>
            <a:rPr lang="en-US" b="1">
              <a:latin typeface="Calibri Light"/>
            </a:rPr>
            <a:t>Catalina Moreno</a:t>
          </a:r>
        </a:p>
      </dgm:t>
    </dgm:pt>
    <dgm:pt modelId="{1E978144-4821-4A35-B97E-B1B10B410977}" type="parTrans" cxnId="{05E53455-0600-4686-804C-E48A23C6110E}">
      <dgm:prSet/>
      <dgm:spPr/>
    </dgm:pt>
    <dgm:pt modelId="{8314C964-A521-40E6-BFDF-D1208C23B233}" type="sibTrans" cxnId="{05E53455-0600-4686-804C-E48A23C6110E}">
      <dgm:prSet/>
      <dgm:spPr/>
    </dgm:pt>
    <dgm:pt modelId="{C889E95B-85BC-41E1-9411-AC21D4690AFE}">
      <dgm:prSet phldr="0"/>
      <dgm:spPr/>
      <dgm:t>
        <a:bodyPr/>
        <a:lstStyle/>
        <a:p>
          <a:r>
            <a:rPr lang="en-US">
              <a:latin typeface="Calibri Light"/>
            </a:rPr>
            <a:t>Catalina Moreno </a:t>
          </a:r>
          <a:r>
            <a:rPr lang="en-US" b="0">
              <a:latin typeface="Calibri Light"/>
            </a:rPr>
            <a:t>Reyes</a:t>
          </a:r>
        </a:p>
      </dgm:t>
    </dgm:pt>
    <dgm:pt modelId="{B28CFD9E-3600-43A8-A2D8-00E1C7E15E65}" type="parTrans" cxnId="{06CD14D7-C9C1-4704-A831-7F993F20A4CB}">
      <dgm:prSet/>
      <dgm:spPr/>
    </dgm:pt>
    <dgm:pt modelId="{D900460A-CDF6-47B9-869E-502A5EA3DEF0}" type="sibTrans" cxnId="{06CD14D7-C9C1-4704-A831-7F993F20A4CB}">
      <dgm:prSet/>
      <dgm:spPr/>
    </dgm:pt>
    <dgm:pt modelId="{523F21E4-C36C-452C-B8EA-1245E1A41DA5}">
      <dgm:prSet phldr="0"/>
      <dgm:spPr/>
      <dgm:t>
        <a:bodyPr/>
        <a:lstStyle/>
        <a:p>
          <a:r>
            <a:rPr lang="en-US" b="0">
              <a:latin typeface="Calibri Light"/>
            </a:rPr>
            <a:t>John</a:t>
          </a:r>
          <a:r>
            <a:rPr lang="en-US">
              <a:latin typeface="Calibri Light"/>
            </a:rPr>
            <a:t> Mario </a:t>
          </a:r>
          <a:r>
            <a:rPr lang="en-US" b="0">
              <a:latin typeface="Calibri Light"/>
            </a:rPr>
            <a:t>Fajardo Espinosa </a:t>
          </a:r>
          <a:endParaRPr lang="en-US"/>
        </a:p>
      </dgm:t>
    </dgm:pt>
    <dgm:pt modelId="{3B25915D-1257-4D21-9B35-885C20858A61}" type="parTrans" cxnId="{CAB6BE16-FEB3-4658-97A7-81D523B2F1C5}">
      <dgm:prSet/>
      <dgm:spPr/>
    </dgm:pt>
    <dgm:pt modelId="{5B542CF6-ADCB-4C0A-84CF-774BB48B5C26}" type="sibTrans" cxnId="{CAB6BE16-FEB3-4658-97A7-81D523B2F1C5}">
      <dgm:prSet/>
      <dgm:spPr/>
    </dgm:pt>
    <dgm:pt modelId="{42E97EA0-79A9-45E9-B464-0C76C940A163}">
      <dgm:prSet phldr="0"/>
      <dgm:spPr/>
      <dgm:t>
        <a:bodyPr/>
        <a:lstStyle/>
        <a:p>
          <a:endParaRPr lang="en-US" b="1">
            <a:latin typeface="Calibri Light"/>
          </a:endParaRPr>
        </a:p>
      </dgm:t>
    </dgm:pt>
    <dgm:pt modelId="{ED7FE53B-B1F4-43CD-8581-7CB543E069FD}" type="parTrans" cxnId="{F0A27ECF-D7FD-4AAA-962A-DB645A90F7D1}">
      <dgm:prSet/>
      <dgm:spPr/>
    </dgm:pt>
    <dgm:pt modelId="{053D558C-0618-4AFE-936E-826EF562A46D}" type="sibTrans" cxnId="{F0A27ECF-D7FD-4AAA-962A-DB645A90F7D1}">
      <dgm:prSet/>
      <dgm:spPr/>
    </dgm:pt>
    <dgm:pt modelId="{267DFF29-C8E5-4ED6-B334-A29EC9365CC6}">
      <dgm:prSet phldr="0"/>
      <dgm:spPr/>
      <dgm:t>
        <a:bodyPr/>
        <a:lstStyle/>
        <a:p>
          <a:pPr rtl="0"/>
          <a:r>
            <a:rPr lang="en-US" b="1">
              <a:latin typeface="Calibri Light"/>
            </a:rPr>
            <a:t>Daniel Rodriguez</a:t>
          </a:r>
        </a:p>
      </dgm:t>
    </dgm:pt>
    <dgm:pt modelId="{07C05BE0-BF2B-4B82-BAA9-F846A5F45C5F}" type="parTrans" cxnId="{7FD021CB-2D6D-424C-8BD1-07D3D56B80F8}">
      <dgm:prSet/>
      <dgm:spPr/>
    </dgm:pt>
    <dgm:pt modelId="{8F330885-D95F-468D-B6F1-AA60BC649DB8}" type="sibTrans" cxnId="{7FD021CB-2D6D-424C-8BD1-07D3D56B80F8}">
      <dgm:prSet/>
      <dgm:spPr/>
    </dgm:pt>
    <dgm:pt modelId="{D2A2A6A0-ECAE-4E1F-A627-330D88FE26DA}" type="pres">
      <dgm:prSet presAssocID="{7C089D09-D631-4202-A4D8-34469F77127A}" presName="root" presStyleCnt="0">
        <dgm:presLayoutVars>
          <dgm:chMax/>
          <dgm:chPref/>
          <dgm:animLvl val="lvl"/>
        </dgm:presLayoutVars>
      </dgm:prSet>
      <dgm:spPr/>
    </dgm:pt>
    <dgm:pt modelId="{8EECEB4B-4027-4C78-B86D-30236FBCBCCF}" type="pres">
      <dgm:prSet presAssocID="{7C089D09-D631-4202-A4D8-34469F77127A}" presName="divider" presStyleLbl="node1" presStyleIdx="0" presStyleCnt="1"/>
      <dgm:spPr/>
    </dgm:pt>
    <dgm:pt modelId="{E4EF0220-275A-4020-B571-A55875192731}" type="pres">
      <dgm:prSet presAssocID="{7C089D09-D631-4202-A4D8-34469F77127A}" presName="nodes" presStyleCnt="0">
        <dgm:presLayoutVars>
          <dgm:chMax/>
          <dgm:chPref/>
          <dgm:animLvl val="lvl"/>
        </dgm:presLayoutVars>
      </dgm:prSet>
      <dgm:spPr/>
    </dgm:pt>
    <dgm:pt modelId="{6EDC6DC6-1144-4CAF-B8FA-26E08D0565E0}" type="pres">
      <dgm:prSet presAssocID="{59591E2F-B76F-4DA4-BD85-298A3DDCDF4E}" presName="composite" presStyleCnt="0"/>
      <dgm:spPr/>
    </dgm:pt>
    <dgm:pt modelId="{B3C8F745-CCCE-45FF-876D-116DDB5AC797}" type="pres">
      <dgm:prSet presAssocID="{59591E2F-B76F-4DA4-BD85-298A3DDCDF4E}" presName="L1TextContainer" presStyleLbl="revTx" presStyleIdx="0" presStyleCnt="5">
        <dgm:presLayoutVars>
          <dgm:chMax val="1"/>
          <dgm:chPref val="1"/>
          <dgm:bulletEnabled val="1"/>
        </dgm:presLayoutVars>
      </dgm:prSet>
      <dgm:spPr/>
    </dgm:pt>
    <dgm:pt modelId="{3F7A6FFB-C9CC-49F7-A177-ED0C4E7AC241}" type="pres">
      <dgm:prSet presAssocID="{59591E2F-B76F-4DA4-BD85-298A3DDCDF4E}" presName="L2TextContainerWrapper" presStyleCnt="0">
        <dgm:presLayoutVars>
          <dgm:chMax val="0"/>
          <dgm:chPref val="0"/>
          <dgm:bulletEnabled val="1"/>
        </dgm:presLayoutVars>
      </dgm:prSet>
      <dgm:spPr/>
    </dgm:pt>
    <dgm:pt modelId="{FBB6B46F-DCF4-4692-9545-6B4FEA4BA5C9}" type="pres">
      <dgm:prSet presAssocID="{59591E2F-B76F-4DA4-BD85-298A3DDCDF4E}" presName="L2TextContainer" presStyleLbl="bgAccFollowNode1" presStyleIdx="0" presStyleCnt="5"/>
      <dgm:spPr/>
    </dgm:pt>
    <dgm:pt modelId="{52B257B6-9F93-4C8F-A9DC-FDBF08EE3A46}" type="pres">
      <dgm:prSet presAssocID="{59591E2F-B76F-4DA4-BD85-298A3DDCDF4E}" presName="FlexibleEmptyPlaceHolder" presStyleCnt="0"/>
      <dgm:spPr/>
    </dgm:pt>
    <dgm:pt modelId="{9E2E7A4C-BB80-4673-84C0-7EFE8A81EF9B}" type="pres">
      <dgm:prSet presAssocID="{59591E2F-B76F-4DA4-BD85-298A3DDCDF4E}" presName="ConnectLine" presStyleLbl="alignNode1" presStyleIdx="0" presStyleCnt="5"/>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gm:spPr>
    </dgm:pt>
    <dgm:pt modelId="{86726B02-C4E1-4937-B1D6-54AD8FE2386A}" type="pres">
      <dgm:prSet presAssocID="{59591E2F-B76F-4DA4-BD85-298A3DDCDF4E}"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6A618645-F7E1-4050-BDE1-5FB3D71CA7D5}" type="pres">
      <dgm:prSet presAssocID="{59591E2F-B76F-4DA4-BD85-298A3DDCDF4E}" presName="EmptyPlaceHolder" presStyleCnt="0"/>
      <dgm:spPr/>
    </dgm:pt>
    <dgm:pt modelId="{1293D476-2AE7-4E52-BDCC-928096596F33}" type="pres">
      <dgm:prSet presAssocID="{140755D1-8E66-456D-B77B-D5C41F283597}" presName="spaceBetweenRectangles" presStyleCnt="0"/>
      <dgm:spPr/>
    </dgm:pt>
    <dgm:pt modelId="{ABDD1DEC-88D2-4A61-BCE5-F304D28AD5D3}" type="pres">
      <dgm:prSet presAssocID="{DED6AED1-7EF5-417E-ABFD-1EA2E07355CE}" presName="composite" presStyleCnt="0"/>
      <dgm:spPr/>
    </dgm:pt>
    <dgm:pt modelId="{380A82AA-E0BB-401D-A5FA-BAEC5A23D626}" type="pres">
      <dgm:prSet presAssocID="{DED6AED1-7EF5-417E-ABFD-1EA2E07355CE}" presName="L1TextContainer" presStyleLbl="revTx" presStyleIdx="1" presStyleCnt="5">
        <dgm:presLayoutVars>
          <dgm:chMax val="1"/>
          <dgm:chPref val="1"/>
          <dgm:bulletEnabled val="1"/>
        </dgm:presLayoutVars>
      </dgm:prSet>
      <dgm:spPr/>
    </dgm:pt>
    <dgm:pt modelId="{B94C7B7F-E76E-4843-AD8D-3A8EEB64E465}" type="pres">
      <dgm:prSet presAssocID="{DED6AED1-7EF5-417E-ABFD-1EA2E07355CE}" presName="L2TextContainerWrapper" presStyleCnt="0">
        <dgm:presLayoutVars>
          <dgm:chMax val="0"/>
          <dgm:chPref val="0"/>
          <dgm:bulletEnabled val="1"/>
        </dgm:presLayoutVars>
      </dgm:prSet>
      <dgm:spPr/>
    </dgm:pt>
    <dgm:pt modelId="{EC08C558-DABA-4D2D-99AC-B959E3C43E2C}" type="pres">
      <dgm:prSet presAssocID="{DED6AED1-7EF5-417E-ABFD-1EA2E07355CE}" presName="L2TextContainer" presStyleLbl="bgAccFollowNode1" presStyleIdx="1" presStyleCnt="5"/>
      <dgm:spPr/>
    </dgm:pt>
    <dgm:pt modelId="{7FDC1759-965A-4098-86AD-611B897F6277}" type="pres">
      <dgm:prSet presAssocID="{DED6AED1-7EF5-417E-ABFD-1EA2E07355CE}" presName="FlexibleEmptyPlaceHolder" presStyleCnt="0"/>
      <dgm:spPr/>
    </dgm:pt>
    <dgm:pt modelId="{40F09422-5415-4476-B2B2-A55F055BFE00}" type="pres">
      <dgm:prSet presAssocID="{DED6AED1-7EF5-417E-ABFD-1EA2E07355CE}" presName="ConnectLine" presStyleLbl="alignNode1" presStyleIdx="1" presStyleCnt="5"/>
      <dgm:spPr>
        <a:solidFill>
          <a:schemeClr val="accent3">
            <a:hueOff val="542120"/>
            <a:satOff val="20000"/>
            <a:lumOff val="-2941"/>
            <a:alphaOff val="0"/>
          </a:schemeClr>
        </a:solidFill>
        <a:ln w="6350" cap="flat" cmpd="sng" algn="ctr">
          <a:solidFill>
            <a:schemeClr val="accent3">
              <a:hueOff val="542120"/>
              <a:satOff val="20000"/>
              <a:lumOff val="-2941"/>
              <a:alphaOff val="0"/>
            </a:schemeClr>
          </a:solidFill>
          <a:prstDash val="dash"/>
          <a:miter lim="800000"/>
        </a:ln>
        <a:effectLst/>
      </dgm:spPr>
    </dgm:pt>
    <dgm:pt modelId="{152DCE74-5E26-4848-BA64-202FEE6B2209}" type="pres">
      <dgm:prSet presAssocID="{DED6AED1-7EF5-417E-ABFD-1EA2E07355CE}"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7A169E54-7316-43A6-92B4-24C97A163847}" type="pres">
      <dgm:prSet presAssocID="{DED6AED1-7EF5-417E-ABFD-1EA2E07355CE}" presName="EmptyPlaceHolder" presStyleCnt="0"/>
      <dgm:spPr/>
    </dgm:pt>
    <dgm:pt modelId="{9ADF31A7-3779-4061-B693-911B9C9CBE7B}" type="pres">
      <dgm:prSet presAssocID="{9D245A6A-D3C7-43BE-9DED-0D41DD16C69A}" presName="spaceBetweenRectangles" presStyleCnt="0"/>
      <dgm:spPr/>
    </dgm:pt>
    <dgm:pt modelId="{72C39A99-A6FB-4D3E-AF87-3DCE4B145282}" type="pres">
      <dgm:prSet presAssocID="{85C2025C-4E08-4936-93D3-921AFFEFF5D5}" presName="composite" presStyleCnt="0"/>
      <dgm:spPr/>
    </dgm:pt>
    <dgm:pt modelId="{EE1DAD8D-0CE1-4CE3-8848-EA84A8DDF7CD}" type="pres">
      <dgm:prSet presAssocID="{85C2025C-4E08-4936-93D3-921AFFEFF5D5}" presName="L1TextContainer" presStyleLbl="revTx" presStyleIdx="2" presStyleCnt="5">
        <dgm:presLayoutVars>
          <dgm:chMax val="1"/>
          <dgm:chPref val="1"/>
          <dgm:bulletEnabled val="1"/>
        </dgm:presLayoutVars>
      </dgm:prSet>
      <dgm:spPr/>
    </dgm:pt>
    <dgm:pt modelId="{B81BF6D5-33EB-4236-9D4A-DB3F9C38FBC1}" type="pres">
      <dgm:prSet presAssocID="{85C2025C-4E08-4936-93D3-921AFFEFF5D5}" presName="L2TextContainerWrapper" presStyleCnt="0">
        <dgm:presLayoutVars>
          <dgm:chMax val="0"/>
          <dgm:chPref val="0"/>
          <dgm:bulletEnabled val="1"/>
        </dgm:presLayoutVars>
      </dgm:prSet>
      <dgm:spPr/>
    </dgm:pt>
    <dgm:pt modelId="{AA29076A-B387-486F-B2EA-D109331C4F6C}" type="pres">
      <dgm:prSet presAssocID="{85C2025C-4E08-4936-93D3-921AFFEFF5D5}" presName="L2TextContainer" presStyleLbl="bgAccFollowNode1" presStyleIdx="2" presStyleCnt="5"/>
      <dgm:spPr/>
    </dgm:pt>
    <dgm:pt modelId="{84EADF1F-5D2B-4D55-A208-DE8CB22E4538}" type="pres">
      <dgm:prSet presAssocID="{85C2025C-4E08-4936-93D3-921AFFEFF5D5}" presName="FlexibleEmptyPlaceHolder" presStyleCnt="0"/>
      <dgm:spPr/>
    </dgm:pt>
    <dgm:pt modelId="{5CF8DA9B-D9FE-4214-8A91-128B766500E5}" type="pres">
      <dgm:prSet presAssocID="{85C2025C-4E08-4936-93D3-921AFFEFF5D5}" presName="ConnectLine" presStyleLbl="alignNode1" presStyleIdx="2" presStyleCnt="5"/>
      <dgm:spPr>
        <a:solidFill>
          <a:schemeClr val="accent3">
            <a:hueOff val="1084240"/>
            <a:satOff val="40000"/>
            <a:lumOff val="-5882"/>
            <a:alphaOff val="0"/>
          </a:schemeClr>
        </a:solidFill>
        <a:ln w="6350" cap="flat" cmpd="sng" algn="ctr">
          <a:solidFill>
            <a:schemeClr val="accent3">
              <a:hueOff val="1084240"/>
              <a:satOff val="40000"/>
              <a:lumOff val="-5882"/>
              <a:alphaOff val="0"/>
            </a:schemeClr>
          </a:solidFill>
          <a:prstDash val="dash"/>
          <a:miter lim="800000"/>
        </a:ln>
        <a:effectLst/>
      </dgm:spPr>
    </dgm:pt>
    <dgm:pt modelId="{0BCD1C06-F89A-4A15-BDDE-B6E7502130DF}" type="pres">
      <dgm:prSet presAssocID="{85C2025C-4E08-4936-93D3-921AFFEFF5D5}"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4E9EC521-ED5A-446B-B93F-CAF7560E3F8C}" type="pres">
      <dgm:prSet presAssocID="{85C2025C-4E08-4936-93D3-921AFFEFF5D5}" presName="EmptyPlaceHolder" presStyleCnt="0"/>
      <dgm:spPr/>
    </dgm:pt>
    <dgm:pt modelId="{984A1AD5-0860-47CD-ACB5-2564C2DE203B}" type="pres">
      <dgm:prSet presAssocID="{BEBB4823-8F46-43A9-A682-C24A1B72960A}" presName="spaceBetweenRectangles" presStyleCnt="0"/>
      <dgm:spPr/>
    </dgm:pt>
    <dgm:pt modelId="{83574E3C-3350-4D7A-8465-36356F99E03A}" type="pres">
      <dgm:prSet presAssocID="{415A5BA5-CF88-4933-9D18-560E20A2BC56}" presName="composite" presStyleCnt="0"/>
      <dgm:spPr/>
    </dgm:pt>
    <dgm:pt modelId="{2D5BE404-FB9D-40FA-AED8-E3D2972E80ED}" type="pres">
      <dgm:prSet presAssocID="{415A5BA5-CF88-4933-9D18-560E20A2BC56}" presName="L1TextContainer" presStyleLbl="revTx" presStyleIdx="3" presStyleCnt="5">
        <dgm:presLayoutVars>
          <dgm:chMax val="1"/>
          <dgm:chPref val="1"/>
          <dgm:bulletEnabled val="1"/>
        </dgm:presLayoutVars>
      </dgm:prSet>
      <dgm:spPr/>
    </dgm:pt>
    <dgm:pt modelId="{A906E29F-2244-45AA-9789-BBC20FC03380}" type="pres">
      <dgm:prSet presAssocID="{415A5BA5-CF88-4933-9D18-560E20A2BC56}" presName="L2TextContainerWrapper" presStyleCnt="0">
        <dgm:presLayoutVars>
          <dgm:chMax val="0"/>
          <dgm:chPref val="0"/>
          <dgm:bulletEnabled val="1"/>
        </dgm:presLayoutVars>
      </dgm:prSet>
      <dgm:spPr/>
    </dgm:pt>
    <dgm:pt modelId="{84E87008-ABDC-4459-86A6-8559F6C667EA}" type="pres">
      <dgm:prSet presAssocID="{415A5BA5-CF88-4933-9D18-560E20A2BC56}" presName="L2TextContainer" presStyleLbl="bgAccFollowNode1" presStyleIdx="3" presStyleCnt="5"/>
      <dgm:spPr/>
    </dgm:pt>
    <dgm:pt modelId="{EFA7DDB5-F0C9-435E-B884-8E49A13467D7}" type="pres">
      <dgm:prSet presAssocID="{415A5BA5-CF88-4933-9D18-560E20A2BC56}" presName="FlexibleEmptyPlaceHolder" presStyleCnt="0"/>
      <dgm:spPr/>
    </dgm:pt>
    <dgm:pt modelId="{CD09C2F8-DEB9-414C-967A-1FF1FC77BD49}" type="pres">
      <dgm:prSet presAssocID="{415A5BA5-CF88-4933-9D18-560E20A2BC56}" presName="ConnectLine" presStyleLbl="alignNode1" presStyleIdx="3" presStyleCnt="5"/>
      <dgm:spPr>
        <a:solidFill>
          <a:schemeClr val="accent3">
            <a:hueOff val="1626359"/>
            <a:satOff val="60000"/>
            <a:lumOff val="-8824"/>
            <a:alphaOff val="0"/>
          </a:schemeClr>
        </a:solidFill>
        <a:ln w="6350" cap="flat" cmpd="sng" algn="ctr">
          <a:solidFill>
            <a:schemeClr val="accent3">
              <a:hueOff val="1626359"/>
              <a:satOff val="60000"/>
              <a:lumOff val="-8824"/>
              <a:alphaOff val="0"/>
            </a:schemeClr>
          </a:solidFill>
          <a:prstDash val="dash"/>
          <a:miter lim="800000"/>
        </a:ln>
        <a:effectLst/>
      </dgm:spPr>
    </dgm:pt>
    <dgm:pt modelId="{B84E095B-A7EC-402F-8F9E-7C3D954344B0}" type="pres">
      <dgm:prSet presAssocID="{415A5BA5-CF88-4933-9D18-560E20A2BC56}"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A4B35856-7C6F-4691-8A56-11D57ACA28FA}" type="pres">
      <dgm:prSet presAssocID="{415A5BA5-CF88-4933-9D18-560E20A2BC56}" presName="EmptyPlaceHolder" presStyleCnt="0"/>
      <dgm:spPr/>
    </dgm:pt>
    <dgm:pt modelId="{ABAA12D4-4242-4567-ABF8-6F43E58F6CEE}" type="pres">
      <dgm:prSet presAssocID="{5E55E3A2-93F9-4F16-B214-3F6AF11AA1C5}" presName="spaceBetweenRectangles" presStyleCnt="0"/>
      <dgm:spPr/>
    </dgm:pt>
    <dgm:pt modelId="{AAAC2BF6-1042-4C72-A8D4-CF4ACECE3B39}" type="pres">
      <dgm:prSet presAssocID="{584C6D80-96E4-4693-A9E2-7D15F5F0EAAF}" presName="composite" presStyleCnt="0"/>
      <dgm:spPr/>
    </dgm:pt>
    <dgm:pt modelId="{509CE17A-9953-4AB2-B1D2-C2F78B7250AD}" type="pres">
      <dgm:prSet presAssocID="{584C6D80-96E4-4693-A9E2-7D15F5F0EAAF}" presName="L1TextContainer" presStyleLbl="revTx" presStyleIdx="4" presStyleCnt="5">
        <dgm:presLayoutVars>
          <dgm:chMax val="1"/>
          <dgm:chPref val="1"/>
          <dgm:bulletEnabled val="1"/>
        </dgm:presLayoutVars>
      </dgm:prSet>
      <dgm:spPr/>
    </dgm:pt>
    <dgm:pt modelId="{5D4F3BCF-9270-4491-AAB2-C6F783C74BFA}" type="pres">
      <dgm:prSet presAssocID="{584C6D80-96E4-4693-A9E2-7D15F5F0EAAF}" presName="L2TextContainerWrapper" presStyleCnt="0">
        <dgm:presLayoutVars>
          <dgm:chMax val="0"/>
          <dgm:chPref val="0"/>
          <dgm:bulletEnabled val="1"/>
        </dgm:presLayoutVars>
      </dgm:prSet>
      <dgm:spPr/>
    </dgm:pt>
    <dgm:pt modelId="{259865E7-19E3-4A35-A1EA-FFDABC157197}" type="pres">
      <dgm:prSet presAssocID="{584C6D80-96E4-4693-A9E2-7D15F5F0EAAF}" presName="L2TextContainer" presStyleLbl="bgAccFollowNode1" presStyleIdx="4" presStyleCnt="5"/>
      <dgm:spPr/>
    </dgm:pt>
    <dgm:pt modelId="{E4C7E035-9D95-48AA-96A6-47762FF686A6}" type="pres">
      <dgm:prSet presAssocID="{584C6D80-96E4-4693-A9E2-7D15F5F0EAAF}" presName="FlexibleEmptyPlaceHolder" presStyleCnt="0"/>
      <dgm:spPr/>
    </dgm:pt>
    <dgm:pt modelId="{D033F7A5-162D-44F7-BE93-8A59B5AFD52A}" type="pres">
      <dgm:prSet presAssocID="{584C6D80-96E4-4693-A9E2-7D15F5F0EAAF}" presName="ConnectLine" presStyleLbl="alignNode1" presStyleIdx="4" presStyleCnt="5"/>
      <dgm:spPr>
        <a:solidFill>
          <a:schemeClr val="accent3">
            <a:hueOff val="2168479"/>
            <a:satOff val="80000"/>
            <a:lumOff val="-11765"/>
            <a:alphaOff val="0"/>
          </a:schemeClr>
        </a:solidFill>
        <a:ln w="6350" cap="flat" cmpd="sng" algn="ctr">
          <a:solidFill>
            <a:schemeClr val="accent3">
              <a:hueOff val="2168479"/>
              <a:satOff val="80000"/>
              <a:lumOff val="-11765"/>
              <a:alphaOff val="0"/>
            </a:schemeClr>
          </a:solidFill>
          <a:prstDash val="dash"/>
          <a:miter lim="800000"/>
        </a:ln>
        <a:effectLst/>
      </dgm:spPr>
    </dgm:pt>
    <dgm:pt modelId="{63AD0B0B-62CA-4BD6-9CBD-8DC54DC3A608}" type="pres">
      <dgm:prSet presAssocID="{584C6D80-96E4-4693-A9E2-7D15F5F0EAAF}"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31B66952-D9FA-4144-A392-0037B10C47E0}" type="pres">
      <dgm:prSet presAssocID="{584C6D80-96E4-4693-A9E2-7D15F5F0EAAF}" presName="EmptyPlaceHolder" presStyleCnt="0"/>
      <dgm:spPr/>
    </dgm:pt>
  </dgm:ptLst>
  <dgm:cxnLst>
    <dgm:cxn modelId="{B5556B07-E5A5-461E-B166-60186C6CB3FD}" srcId="{7C089D09-D631-4202-A4D8-34469F77127A}" destId="{DED6AED1-7EF5-417E-ABFD-1EA2E07355CE}" srcOrd="1" destOrd="0" parTransId="{583FF3A4-2E3C-49AA-B027-8EBF40C89611}" sibTransId="{9D245A6A-D3C7-43BE-9DED-0D41DD16C69A}"/>
    <dgm:cxn modelId="{ABC59313-B5A7-4544-BB3D-15858BDF4511}" type="presOf" srcId="{523F21E4-C36C-452C-B8EA-1245E1A41DA5}" destId="{FBB6B46F-DCF4-4692-9545-6B4FEA4BA5C9}" srcOrd="0" destOrd="2" presId="urn:microsoft.com/office/officeart/2017/3/layout/HorizontalPathTimeline"/>
    <dgm:cxn modelId="{CAB6BE16-FEB3-4658-97A7-81D523B2F1C5}" srcId="{59591E2F-B76F-4DA4-BD85-298A3DDCDF4E}" destId="{523F21E4-C36C-452C-B8EA-1245E1A41DA5}" srcOrd="2" destOrd="0" parTransId="{3B25915D-1257-4D21-9B35-885C20858A61}" sibTransId="{5B542CF6-ADCB-4C0A-84CF-774BB48B5C26}"/>
    <dgm:cxn modelId="{ED5ED31A-3158-4086-91C5-03F50C991C1A}" srcId="{7C089D09-D631-4202-A4D8-34469F77127A}" destId="{584C6D80-96E4-4693-A9E2-7D15F5F0EAAF}" srcOrd="4" destOrd="0" parTransId="{56DE7F21-658E-4030-910B-40F160765D30}" sibTransId="{A92CF73F-5B64-45A0-954E-6B8775E973AD}"/>
    <dgm:cxn modelId="{E75AFB26-4DEA-40AD-9673-49BEE7F8ED96}" srcId="{7C089D09-D631-4202-A4D8-34469F77127A}" destId="{85C2025C-4E08-4936-93D3-921AFFEFF5D5}" srcOrd="2" destOrd="0" parTransId="{D7610605-258A-41CC-82D2-0317C4F02335}" sibTransId="{BEBB4823-8F46-43A9-A682-C24A1B72960A}"/>
    <dgm:cxn modelId="{F7EFA82D-5E86-477C-A50F-E22CECB8A66D}" type="presOf" srcId="{79B49FD5-EE9C-4481-BE3C-DF22C016BB01}" destId="{259865E7-19E3-4A35-A1EA-FFDABC157197}" srcOrd="0" destOrd="0" presId="urn:microsoft.com/office/officeart/2017/3/layout/HorizontalPathTimeline"/>
    <dgm:cxn modelId="{6F78C53B-C6A5-4DFB-9439-D35954EBD2D0}" type="presOf" srcId="{7C089D09-D631-4202-A4D8-34469F77127A}" destId="{D2A2A6A0-ECAE-4E1F-A627-330D88FE26DA}" srcOrd="0" destOrd="0" presId="urn:microsoft.com/office/officeart/2017/3/layout/HorizontalPathTimeline"/>
    <dgm:cxn modelId="{E163F065-CA08-43FD-BC85-8B2B0F98BA9C}" type="presOf" srcId="{59591E2F-B76F-4DA4-BD85-298A3DDCDF4E}" destId="{B3C8F745-CCCE-45FF-876D-116DDB5AC797}" srcOrd="0" destOrd="0" presId="urn:microsoft.com/office/officeart/2017/3/layout/HorizontalPathTimeline"/>
    <dgm:cxn modelId="{536B1646-A040-4AB2-9E28-05EBCEF2364A}" srcId="{7C089D09-D631-4202-A4D8-34469F77127A}" destId="{59591E2F-B76F-4DA4-BD85-298A3DDCDF4E}" srcOrd="0" destOrd="0" parTransId="{3DF037DC-4A6A-4C1B-855A-7CDC9535A772}" sibTransId="{140755D1-8E66-456D-B77B-D5C41F283597}"/>
    <dgm:cxn modelId="{DF9EB44D-0AB0-46F7-96E3-D0AEF7AF909B}" type="presOf" srcId="{584C6D80-96E4-4693-A9E2-7D15F5F0EAAF}" destId="{509CE17A-9953-4AB2-B1D2-C2F78B7250AD}" srcOrd="0" destOrd="0" presId="urn:microsoft.com/office/officeart/2017/3/layout/HorizontalPathTimeline"/>
    <dgm:cxn modelId="{2C5B2B51-EC55-4749-832D-DA3FB59F7C3B}" type="presOf" srcId="{DED6AED1-7EF5-417E-ABFD-1EA2E07355CE}" destId="{380A82AA-E0BB-401D-A5FA-BAEC5A23D626}" srcOrd="0" destOrd="0" presId="urn:microsoft.com/office/officeart/2017/3/layout/HorizontalPathTimeline"/>
    <dgm:cxn modelId="{83B40674-BAB0-4873-B39A-563F28A8ACBA}" type="presOf" srcId="{267DFF29-C8E5-4ED6-B334-A29EC9365CC6}" destId="{259865E7-19E3-4A35-A1EA-FFDABC157197}" srcOrd="0" destOrd="1" presId="urn:microsoft.com/office/officeart/2017/3/layout/HorizontalPathTimeline"/>
    <dgm:cxn modelId="{05E53455-0600-4686-804C-E48A23C6110E}" srcId="{584C6D80-96E4-4693-A9E2-7D15F5F0EAAF}" destId="{79B49FD5-EE9C-4481-BE3C-DF22C016BB01}" srcOrd="0" destOrd="0" parTransId="{1E978144-4821-4A35-B97E-B1B10B410977}" sibTransId="{8314C964-A521-40E6-BFDF-D1208C23B233}"/>
    <dgm:cxn modelId="{E2289090-053B-4513-B869-7643EFDD4A57}" type="presOf" srcId="{415A5BA5-CF88-4933-9D18-560E20A2BC56}" destId="{2D5BE404-FB9D-40FA-AED8-E3D2972E80ED}" srcOrd="0" destOrd="0" presId="urn:microsoft.com/office/officeart/2017/3/layout/HorizontalPathTimeline"/>
    <dgm:cxn modelId="{5FFFD191-9C57-46CA-AAEA-B442DA63ED5D}" type="presOf" srcId="{42E97EA0-79A9-45E9-B464-0C76C940A163}" destId="{AA29076A-B387-486F-B2EA-D109331C4F6C}" srcOrd="0" destOrd="0" presId="urn:microsoft.com/office/officeart/2017/3/layout/HorizontalPathTimeline"/>
    <dgm:cxn modelId="{72E95EBF-05CA-4093-BAB4-35E2104FB25A}" type="presOf" srcId="{85C2025C-4E08-4936-93D3-921AFFEFF5D5}" destId="{EE1DAD8D-0CE1-4CE3-8848-EA84A8DDF7CD}" srcOrd="0" destOrd="0" presId="urn:microsoft.com/office/officeart/2017/3/layout/HorizontalPathTimeline"/>
    <dgm:cxn modelId="{A02A3FC4-7BC2-4127-B997-DC9C4AA536DB}" type="presOf" srcId="{09008C68-D40E-4215-A9E8-764DB59807FC}" destId="{EC08C558-DABA-4D2D-99AC-B959E3C43E2C}" srcOrd="0" destOrd="0" presId="urn:microsoft.com/office/officeart/2017/3/layout/HorizontalPathTimeline"/>
    <dgm:cxn modelId="{0630BFC6-080E-46ED-B2F0-DFE2EF9B013D}" srcId="{DED6AED1-7EF5-417E-ABFD-1EA2E07355CE}" destId="{09008C68-D40E-4215-A9E8-764DB59807FC}" srcOrd="0" destOrd="0" parTransId="{AF6FAB1B-E4B1-45A6-BF25-8ABE58A5F41A}" sibTransId="{EE5B4D56-D2A1-4D71-A6C4-DE6FEAF204AC}"/>
    <dgm:cxn modelId="{F5F546C9-A38B-49E9-82C6-44FEF1C28343}" type="presOf" srcId="{4356AC19-0356-4EED-BD22-422798FD3FEF}" destId="{84E87008-ABDC-4459-86A6-8559F6C667EA}" srcOrd="0" destOrd="0" presId="urn:microsoft.com/office/officeart/2017/3/layout/HorizontalPathTimeline"/>
    <dgm:cxn modelId="{7FD021CB-2D6D-424C-8BD1-07D3D56B80F8}" srcId="{584C6D80-96E4-4693-A9E2-7D15F5F0EAAF}" destId="{267DFF29-C8E5-4ED6-B334-A29EC9365CC6}" srcOrd="1" destOrd="0" parTransId="{07C05BE0-BF2B-4B82-BAA9-F846A5F45C5F}" sibTransId="{8F330885-D95F-468D-B6F1-AA60BC649DB8}"/>
    <dgm:cxn modelId="{3055FACD-0A11-4730-9D5E-89EE78C6F046}" type="presOf" srcId="{C889E95B-85BC-41E1-9411-AC21D4690AFE}" destId="{FBB6B46F-DCF4-4692-9545-6B4FEA4BA5C9}" srcOrd="0" destOrd="1" presId="urn:microsoft.com/office/officeart/2017/3/layout/HorizontalPathTimeline"/>
    <dgm:cxn modelId="{8D5828CE-1194-4DC5-A651-9A8A9FD7EE80}" srcId="{7C089D09-D631-4202-A4D8-34469F77127A}" destId="{415A5BA5-CF88-4933-9D18-560E20A2BC56}" srcOrd="3" destOrd="0" parTransId="{6957714B-3B20-4E52-B76A-9B1615F8028A}" sibTransId="{5E55E3A2-93F9-4F16-B214-3F6AF11AA1C5}"/>
    <dgm:cxn modelId="{F0A27ECF-D7FD-4AAA-962A-DB645A90F7D1}" srcId="{85C2025C-4E08-4936-93D3-921AFFEFF5D5}" destId="{42E97EA0-79A9-45E9-B464-0C76C940A163}" srcOrd="0" destOrd="0" parTransId="{ED7FE53B-B1F4-43CD-8581-7CB543E069FD}" sibTransId="{053D558C-0618-4AFE-936E-826EF562A46D}"/>
    <dgm:cxn modelId="{06CD14D7-C9C1-4704-A831-7F993F20A4CB}" srcId="{59591E2F-B76F-4DA4-BD85-298A3DDCDF4E}" destId="{C889E95B-85BC-41E1-9411-AC21D4690AFE}" srcOrd="1" destOrd="0" parTransId="{B28CFD9E-3600-43A8-A2D8-00E1C7E15E65}" sibTransId="{D900460A-CDF6-47B9-869E-502A5EA3DEF0}"/>
    <dgm:cxn modelId="{15F698E1-FC17-4CEE-BDD6-D8B0109F2D13}" srcId="{415A5BA5-CF88-4933-9D18-560E20A2BC56}" destId="{4356AC19-0356-4EED-BD22-422798FD3FEF}" srcOrd="0" destOrd="0" parTransId="{E60A0B54-7D30-4A64-B866-B458A36B036B}" sibTransId="{DF362B01-8046-45B0-8CD3-513417BBDBA3}"/>
    <dgm:cxn modelId="{A44EC2E7-2863-4435-8415-72D7A36273AB}" type="presOf" srcId="{EDEC3E86-F7D2-4C66-BE94-8ABA2A1F9F91}" destId="{FBB6B46F-DCF4-4692-9545-6B4FEA4BA5C9}" srcOrd="0" destOrd="0" presId="urn:microsoft.com/office/officeart/2017/3/layout/HorizontalPathTimeline"/>
    <dgm:cxn modelId="{CDCC99F2-37D2-45B1-9E70-D0E50E48D4B5}" srcId="{59591E2F-B76F-4DA4-BD85-298A3DDCDF4E}" destId="{EDEC3E86-F7D2-4C66-BE94-8ABA2A1F9F91}" srcOrd="0" destOrd="0" parTransId="{63159968-3B23-46F6-9E91-C0907532B1E6}" sibTransId="{06002018-389F-472F-87BC-661EADFF6F46}"/>
    <dgm:cxn modelId="{C2524323-B4B8-4616-84BC-158E574A61B3}" type="presParOf" srcId="{D2A2A6A0-ECAE-4E1F-A627-330D88FE26DA}" destId="{8EECEB4B-4027-4C78-B86D-30236FBCBCCF}" srcOrd="0" destOrd="0" presId="urn:microsoft.com/office/officeart/2017/3/layout/HorizontalPathTimeline"/>
    <dgm:cxn modelId="{04C6740B-AA1F-46EC-B681-FF1C2A7E0FA4}" type="presParOf" srcId="{D2A2A6A0-ECAE-4E1F-A627-330D88FE26DA}" destId="{E4EF0220-275A-4020-B571-A55875192731}" srcOrd="1" destOrd="0" presId="urn:microsoft.com/office/officeart/2017/3/layout/HorizontalPathTimeline"/>
    <dgm:cxn modelId="{B932CDB9-CE14-4DB5-AA27-6E01E62700CC}" type="presParOf" srcId="{E4EF0220-275A-4020-B571-A55875192731}" destId="{6EDC6DC6-1144-4CAF-B8FA-26E08D0565E0}" srcOrd="0" destOrd="0" presId="urn:microsoft.com/office/officeart/2017/3/layout/HorizontalPathTimeline"/>
    <dgm:cxn modelId="{3BBA0C55-7FCE-4729-8C73-A2450FDD9404}" type="presParOf" srcId="{6EDC6DC6-1144-4CAF-B8FA-26E08D0565E0}" destId="{B3C8F745-CCCE-45FF-876D-116DDB5AC797}" srcOrd="0" destOrd="0" presId="urn:microsoft.com/office/officeart/2017/3/layout/HorizontalPathTimeline"/>
    <dgm:cxn modelId="{2983D7FC-1527-4F67-9618-127DC2A402ED}" type="presParOf" srcId="{6EDC6DC6-1144-4CAF-B8FA-26E08D0565E0}" destId="{3F7A6FFB-C9CC-49F7-A177-ED0C4E7AC241}" srcOrd="1" destOrd="0" presId="urn:microsoft.com/office/officeart/2017/3/layout/HorizontalPathTimeline"/>
    <dgm:cxn modelId="{B140A2F2-CB5A-4C9A-8EB8-BC8A104645A0}" type="presParOf" srcId="{3F7A6FFB-C9CC-49F7-A177-ED0C4E7AC241}" destId="{FBB6B46F-DCF4-4692-9545-6B4FEA4BA5C9}" srcOrd="0" destOrd="0" presId="urn:microsoft.com/office/officeart/2017/3/layout/HorizontalPathTimeline"/>
    <dgm:cxn modelId="{D309CD68-7ED2-46C7-96A5-9FFC772EC5C4}" type="presParOf" srcId="{3F7A6FFB-C9CC-49F7-A177-ED0C4E7AC241}" destId="{52B257B6-9F93-4C8F-A9DC-FDBF08EE3A46}" srcOrd="1" destOrd="0" presId="urn:microsoft.com/office/officeart/2017/3/layout/HorizontalPathTimeline"/>
    <dgm:cxn modelId="{998605C0-6A8F-42B2-A568-77A797C772CA}" type="presParOf" srcId="{6EDC6DC6-1144-4CAF-B8FA-26E08D0565E0}" destId="{9E2E7A4C-BB80-4673-84C0-7EFE8A81EF9B}" srcOrd="2" destOrd="0" presId="urn:microsoft.com/office/officeart/2017/3/layout/HorizontalPathTimeline"/>
    <dgm:cxn modelId="{0B08794E-DFEC-495E-87EE-AF8320E22299}" type="presParOf" srcId="{6EDC6DC6-1144-4CAF-B8FA-26E08D0565E0}" destId="{86726B02-C4E1-4937-B1D6-54AD8FE2386A}" srcOrd="3" destOrd="0" presId="urn:microsoft.com/office/officeart/2017/3/layout/HorizontalPathTimeline"/>
    <dgm:cxn modelId="{12B0FD59-8738-44DA-B4C6-496997F9ACCC}" type="presParOf" srcId="{6EDC6DC6-1144-4CAF-B8FA-26E08D0565E0}" destId="{6A618645-F7E1-4050-BDE1-5FB3D71CA7D5}" srcOrd="4" destOrd="0" presId="urn:microsoft.com/office/officeart/2017/3/layout/HorizontalPathTimeline"/>
    <dgm:cxn modelId="{5AB78BC9-4A66-4672-940B-CB8B95B1D1A0}" type="presParOf" srcId="{E4EF0220-275A-4020-B571-A55875192731}" destId="{1293D476-2AE7-4E52-BDCC-928096596F33}" srcOrd="1" destOrd="0" presId="urn:microsoft.com/office/officeart/2017/3/layout/HorizontalPathTimeline"/>
    <dgm:cxn modelId="{AB037287-1231-451E-AEE2-501C9C345507}" type="presParOf" srcId="{E4EF0220-275A-4020-B571-A55875192731}" destId="{ABDD1DEC-88D2-4A61-BCE5-F304D28AD5D3}" srcOrd="2" destOrd="0" presId="urn:microsoft.com/office/officeart/2017/3/layout/HorizontalPathTimeline"/>
    <dgm:cxn modelId="{DAEA19A4-7BC7-476C-BEF2-53120F1B6961}" type="presParOf" srcId="{ABDD1DEC-88D2-4A61-BCE5-F304D28AD5D3}" destId="{380A82AA-E0BB-401D-A5FA-BAEC5A23D626}" srcOrd="0" destOrd="0" presId="urn:microsoft.com/office/officeart/2017/3/layout/HorizontalPathTimeline"/>
    <dgm:cxn modelId="{F58E17F5-C9D8-4966-A355-E0A8805D8C40}" type="presParOf" srcId="{ABDD1DEC-88D2-4A61-BCE5-F304D28AD5D3}" destId="{B94C7B7F-E76E-4843-AD8D-3A8EEB64E465}" srcOrd="1" destOrd="0" presId="urn:microsoft.com/office/officeart/2017/3/layout/HorizontalPathTimeline"/>
    <dgm:cxn modelId="{2E4E73F5-7CF1-4200-A97F-D14E6D4E5B9A}" type="presParOf" srcId="{B94C7B7F-E76E-4843-AD8D-3A8EEB64E465}" destId="{EC08C558-DABA-4D2D-99AC-B959E3C43E2C}" srcOrd="0" destOrd="0" presId="urn:microsoft.com/office/officeart/2017/3/layout/HorizontalPathTimeline"/>
    <dgm:cxn modelId="{0EBABDF9-F11C-4EDF-8421-11770DC48E2B}" type="presParOf" srcId="{B94C7B7F-E76E-4843-AD8D-3A8EEB64E465}" destId="{7FDC1759-965A-4098-86AD-611B897F6277}" srcOrd="1" destOrd="0" presId="urn:microsoft.com/office/officeart/2017/3/layout/HorizontalPathTimeline"/>
    <dgm:cxn modelId="{9EAABD81-87CB-47CD-ACD2-8479A52A3BF4}" type="presParOf" srcId="{ABDD1DEC-88D2-4A61-BCE5-F304D28AD5D3}" destId="{40F09422-5415-4476-B2B2-A55F055BFE00}" srcOrd="2" destOrd="0" presId="urn:microsoft.com/office/officeart/2017/3/layout/HorizontalPathTimeline"/>
    <dgm:cxn modelId="{D074B094-4311-4740-B562-8116DD667801}" type="presParOf" srcId="{ABDD1DEC-88D2-4A61-BCE5-F304D28AD5D3}" destId="{152DCE74-5E26-4848-BA64-202FEE6B2209}" srcOrd="3" destOrd="0" presId="urn:microsoft.com/office/officeart/2017/3/layout/HorizontalPathTimeline"/>
    <dgm:cxn modelId="{B0AD908E-3738-492A-878C-559CE8264C4B}" type="presParOf" srcId="{ABDD1DEC-88D2-4A61-BCE5-F304D28AD5D3}" destId="{7A169E54-7316-43A6-92B4-24C97A163847}" srcOrd="4" destOrd="0" presId="urn:microsoft.com/office/officeart/2017/3/layout/HorizontalPathTimeline"/>
    <dgm:cxn modelId="{BE717ABC-0EEB-4A9F-B8A3-780DA3DF4326}" type="presParOf" srcId="{E4EF0220-275A-4020-B571-A55875192731}" destId="{9ADF31A7-3779-4061-B693-911B9C9CBE7B}" srcOrd="3" destOrd="0" presId="urn:microsoft.com/office/officeart/2017/3/layout/HorizontalPathTimeline"/>
    <dgm:cxn modelId="{E102AF35-AA55-4EF2-B9A2-9837D83E848B}" type="presParOf" srcId="{E4EF0220-275A-4020-B571-A55875192731}" destId="{72C39A99-A6FB-4D3E-AF87-3DCE4B145282}" srcOrd="4" destOrd="0" presId="urn:microsoft.com/office/officeart/2017/3/layout/HorizontalPathTimeline"/>
    <dgm:cxn modelId="{5F46004D-1A5E-4BD3-85B4-A81C21DFD605}" type="presParOf" srcId="{72C39A99-A6FB-4D3E-AF87-3DCE4B145282}" destId="{EE1DAD8D-0CE1-4CE3-8848-EA84A8DDF7CD}" srcOrd="0" destOrd="0" presId="urn:microsoft.com/office/officeart/2017/3/layout/HorizontalPathTimeline"/>
    <dgm:cxn modelId="{54109BEA-2922-464F-A395-532CED373846}" type="presParOf" srcId="{72C39A99-A6FB-4D3E-AF87-3DCE4B145282}" destId="{B81BF6D5-33EB-4236-9D4A-DB3F9C38FBC1}" srcOrd="1" destOrd="0" presId="urn:microsoft.com/office/officeart/2017/3/layout/HorizontalPathTimeline"/>
    <dgm:cxn modelId="{67DEC021-9AB1-4571-9360-9DC75EDD55EC}" type="presParOf" srcId="{B81BF6D5-33EB-4236-9D4A-DB3F9C38FBC1}" destId="{AA29076A-B387-486F-B2EA-D109331C4F6C}" srcOrd="0" destOrd="0" presId="urn:microsoft.com/office/officeart/2017/3/layout/HorizontalPathTimeline"/>
    <dgm:cxn modelId="{FB0A7398-E92C-4BEE-90D4-8E4024460560}" type="presParOf" srcId="{B81BF6D5-33EB-4236-9D4A-DB3F9C38FBC1}" destId="{84EADF1F-5D2B-4D55-A208-DE8CB22E4538}" srcOrd="1" destOrd="0" presId="urn:microsoft.com/office/officeart/2017/3/layout/HorizontalPathTimeline"/>
    <dgm:cxn modelId="{AF09E045-B9F1-49B4-9F16-B37E696C41EF}" type="presParOf" srcId="{72C39A99-A6FB-4D3E-AF87-3DCE4B145282}" destId="{5CF8DA9B-D9FE-4214-8A91-128B766500E5}" srcOrd="2" destOrd="0" presId="urn:microsoft.com/office/officeart/2017/3/layout/HorizontalPathTimeline"/>
    <dgm:cxn modelId="{6B9873A2-884F-4057-AE2B-653C27699A10}" type="presParOf" srcId="{72C39A99-A6FB-4D3E-AF87-3DCE4B145282}" destId="{0BCD1C06-F89A-4A15-BDDE-B6E7502130DF}" srcOrd="3" destOrd="0" presId="urn:microsoft.com/office/officeart/2017/3/layout/HorizontalPathTimeline"/>
    <dgm:cxn modelId="{8485822F-1954-487A-8A99-6312B6F0EE94}" type="presParOf" srcId="{72C39A99-A6FB-4D3E-AF87-3DCE4B145282}" destId="{4E9EC521-ED5A-446B-B93F-CAF7560E3F8C}" srcOrd="4" destOrd="0" presId="urn:microsoft.com/office/officeart/2017/3/layout/HorizontalPathTimeline"/>
    <dgm:cxn modelId="{5E099F3E-681E-4C70-A8E9-680A7DE18640}" type="presParOf" srcId="{E4EF0220-275A-4020-B571-A55875192731}" destId="{984A1AD5-0860-47CD-ACB5-2564C2DE203B}" srcOrd="5" destOrd="0" presId="urn:microsoft.com/office/officeart/2017/3/layout/HorizontalPathTimeline"/>
    <dgm:cxn modelId="{519615B0-7490-4766-92B2-5CAFD14A8998}" type="presParOf" srcId="{E4EF0220-275A-4020-B571-A55875192731}" destId="{83574E3C-3350-4D7A-8465-36356F99E03A}" srcOrd="6" destOrd="0" presId="urn:microsoft.com/office/officeart/2017/3/layout/HorizontalPathTimeline"/>
    <dgm:cxn modelId="{358F0BFB-6FE6-4E56-A396-12348DDA7D5F}" type="presParOf" srcId="{83574E3C-3350-4D7A-8465-36356F99E03A}" destId="{2D5BE404-FB9D-40FA-AED8-E3D2972E80ED}" srcOrd="0" destOrd="0" presId="urn:microsoft.com/office/officeart/2017/3/layout/HorizontalPathTimeline"/>
    <dgm:cxn modelId="{902E3DA9-AD76-4176-85ED-81E481253773}" type="presParOf" srcId="{83574E3C-3350-4D7A-8465-36356F99E03A}" destId="{A906E29F-2244-45AA-9789-BBC20FC03380}" srcOrd="1" destOrd="0" presId="urn:microsoft.com/office/officeart/2017/3/layout/HorizontalPathTimeline"/>
    <dgm:cxn modelId="{AC7557A2-5DFC-41EE-A7E0-597A9A92E3B6}" type="presParOf" srcId="{A906E29F-2244-45AA-9789-BBC20FC03380}" destId="{84E87008-ABDC-4459-86A6-8559F6C667EA}" srcOrd="0" destOrd="0" presId="urn:microsoft.com/office/officeart/2017/3/layout/HorizontalPathTimeline"/>
    <dgm:cxn modelId="{ED801FC9-127E-4425-BB29-E394F11BAEA6}" type="presParOf" srcId="{A906E29F-2244-45AA-9789-BBC20FC03380}" destId="{EFA7DDB5-F0C9-435E-B884-8E49A13467D7}" srcOrd="1" destOrd="0" presId="urn:microsoft.com/office/officeart/2017/3/layout/HorizontalPathTimeline"/>
    <dgm:cxn modelId="{5A380ABE-BB3B-41C1-B694-6B82789CD579}" type="presParOf" srcId="{83574E3C-3350-4D7A-8465-36356F99E03A}" destId="{CD09C2F8-DEB9-414C-967A-1FF1FC77BD49}" srcOrd="2" destOrd="0" presId="urn:microsoft.com/office/officeart/2017/3/layout/HorizontalPathTimeline"/>
    <dgm:cxn modelId="{EE1A66B8-8C36-4B38-A2B3-05D77C6C13F2}" type="presParOf" srcId="{83574E3C-3350-4D7A-8465-36356F99E03A}" destId="{B84E095B-A7EC-402F-8F9E-7C3D954344B0}" srcOrd="3" destOrd="0" presId="urn:microsoft.com/office/officeart/2017/3/layout/HorizontalPathTimeline"/>
    <dgm:cxn modelId="{222505CD-3B27-4BF9-AECA-3850A81E66BA}" type="presParOf" srcId="{83574E3C-3350-4D7A-8465-36356F99E03A}" destId="{A4B35856-7C6F-4691-8A56-11D57ACA28FA}" srcOrd="4" destOrd="0" presId="urn:microsoft.com/office/officeart/2017/3/layout/HorizontalPathTimeline"/>
    <dgm:cxn modelId="{1B24F886-E247-49CC-A39C-625EB285DEAE}" type="presParOf" srcId="{E4EF0220-275A-4020-B571-A55875192731}" destId="{ABAA12D4-4242-4567-ABF8-6F43E58F6CEE}" srcOrd="7" destOrd="0" presId="urn:microsoft.com/office/officeart/2017/3/layout/HorizontalPathTimeline"/>
    <dgm:cxn modelId="{8F20FB0C-B9F2-4105-B0E0-1D31B414E607}" type="presParOf" srcId="{E4EF0220-275A-4020-B571-A55875192731}" destId="{AAAC2BF6-1042-4C72-A8D4-CF4ACECE3B39}" srcOrd="8" destOrd="0" presId="urn:microsoft.com/office/officeart/2017/3/layout/HorizontalPathTimeline"/>
    <dgm:cxn modelId="{9057B3AD-20E9-4F09-B7D1-5F881AA19858}" type="presParOf" srcId="{AAAC2BF6-1042-4C72-A8D4-CF4ACECE3B39}" destId="{509CE17A-9953-4AB2-B1D2-C2F78B7250AD}" srcOrd="0" destOrd="0" presId="urn:microsoft.com/office/officeart/2017/3/layout/HorizontalPathTimeline"/>
    <dgm:cxn modelId="{C9B28056-77C4-4E67-8E29-00A5244AF5FB}" type="presParOf" srcId="{AAAC2BF6-1042-4C72-A8D4-CF4ACECE3B39}" destId="{5D4F3BCF-9270-4491-AAB2-C6F783C74BFA}" srcOrd="1" destOrd="0" presId="urn:microsoft.com/office/officeart/2017/3/layout/HorizontalPathTimeline"/>
    <dgm:cxn modelId="{85D7BF2E-6E02-48B3-BC9E-ED05D34E0F9D}" type="presParOf" srcId="{5D4F3BCF-9270-4491-AAB2-C6F783C74BFA}" destId="{259865E7-19E3-4A35-A1EA-FFDABC157197}" srcOrd="0" destOrd="0" presId="urn:microsoft.com/office/officeart/2017/3/layout/HorizontalPathTimeline"/>
    <dgm:cxn modelId="{2C5ED7E1-9C41-454D-9B3B-34E77ACF659D}" type="presParOf" srcId="{5D4F3BCF-9270-4491-AAB2-C6F783C74BFA}" destId="{E4C7E035-9D95-48AA-96A6-47762FF686A6}" srcOrd="1" destOrd="0" presId="urn:microsoft.com/office/officeart/2017/3/layout/HorizontalPathTimeline"/>
    <dgm:cxn modelId="{FEE1A25B-1B9A-40EA-A3F7-BF437E722D20}" type="presParOf" srcId="{AAAC2BF6-1042-4C72-A8D4-CF4ACECE3B39}" destId="{D033F7A5-162D-44F7-BE93-8A59B5AFD52A}" srcOrd="2" destOrd="0" presId="urn:microsoft.com/office/officeart/2017/3/layout/HorizontalPathTimeline"/>
    <dgm:cxn modelId="{79AEEE3D-6CED-44BD-9E9C-86A9A7FA432B}" type="presParOf" srcId="{AAAC2BF6-1042-4C72-A8D4-CF4ACECE3B39}" destId="{63AD0B0B-62CA-4BD6-9CBD-8DC54DC3A608}" srcOrd="3" destOrd="0" presId="urn:microsoft.com/office/officeart/2017/3/layout/HorizontalPathTimeline"/>
    <dgm:cxn modelId="{2412F07B-6092-4E46-B86D-19B2A146DD16}" type="presParOf" srcId="{AAAC2BF6-1042-4C72-A8D4-CF4ACECE3B39}" destId="{31B66952-D9FA-4144-A392-0037B10C47E0}"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2E1A9-75AF-474F-8CBD-48A42D06935B}">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686C4A-1532-4BDF-8DF7-224CEEB72F26}">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rtl="0">
            <a:lnSpc>
              <a:spcPct val="90000"/>
            </a:lnSpc>
            <a:spcBef>
              <a:spcPct val="0"/>
            </a:spcBef>
            <a:spcAft>
              <a:spcPct val="35000"/>
            </a:spcAft>
            <a:buNone/>
          </a:pPr>
          <a:r>
            <a:rPr lang="en-US" sz="1200" kern="1200"/>
            <a:t>Name: </a:t>
          </a:r>
          <a:r>
            <a:rPr lang="en-US" sz="1200" kern="1200">
              <a:latin typeface="Calibri Light"/>
            </a:rPr>
            <a:t>Gloria Tarazona</a:t>
          </a:r>
          <a:endParaRPr lang="en-US" sz="1200" kern="1200"/>
        </a:p>
      </dsp:txBody>
      <dsp:txXfrm>
        <a:off x="59990" y="2654049"/>
        <a:ext cx="3226223" cy="720000"/>
      </dsp:txXfrm>
    </dsp:sp>
    <dsp:sp modelId="{58001C27-DD0F-40DE-AC40-418E6AA2D64C}">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EC67C9-B715-458F-B498-B394FFA6139D}">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ANI: 7036828879</a:t>
          </a:r>
        </a:p>
      </dsp:txBody>
      <dsp:txXfrm>
        <a:off x="3850802" y="2654049"/>
        <a:ext cx="3226223" cy="720000"/>
      </dsp:txXfrm>
    </dsp:sp>
    <dsp:sp modelId="{3153E57B-F14F-4C6E-9192-96DC28C2DCAE}">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4FD072-08BE-4B2A-B5E9-31ADDFC23DE8}">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rtl="0">
            <a:lnSpc>
              <a:spcPct val="90000"/>
            </a:lnSpc>
            <a:spcBef>
              <a:spcPct val="0"/>
            </a:spcBef>
            <a:spcAft>
              <a:spcPct val="35000"/>
            </a:spcAft>
            <a:buNone/>
          </a:pPr>
          <a:r>
            <a:rPr lang="en-US" sz="1200" kern="1200"/>
            <a:t>Notes: Gloria, is following the call flow,</a:t>
          </a:r>
          <a:r>
            <a:rPr lang="en-US" sz="1200" kern="1200">
              <a:latin typeface="Calibri Light"/>
            </a:rPr>
            <a:t> she </a:t>
          </a:r>
          <a:r>
            <a:rPr lang="en-US" sz="1200" kern="1200"/>
            <a:t>made the right opening, also gloria have a good tone of voice, also made the right questions, and assume the sale</a:t>
          </a:r>
          <a:r>
            <a:rPr lang="en-US" sz="1200" kern="1200">
              <a:latin typeface="Calibri Light"/>
            </a:rPr>
            <a:t> </a:t>
          </a:r>
          <a:endParaRPr lang="en-US" sz="1200" kern="1200"/>
        </a:p>
      </dsp:txBody>
      <dsp:txXfrm>
        <a:off x="7641615" y="2654049"/>
        <a:ext cx="3226223"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8F745-CCCE-45FF-876D-116DDB5AC797}">
      <dsp:nvSpPr>
        <dsp:cNvPr id="0" name=""/>
        <dsp:cNvSpPr/>
      </dsp:nvSpPr>
      <dsp:spPr>
        <a:xfrm>
          <a:off x="335602" y="2561459"/>
          <a:ext cx="2646020" cy="53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latin typeface="Calibri Light"/>
            </a:rPr>
            <a:t>Top performers</a:t>
          </a:r>
          <a:endParaRPr lang="en-US" sz="1500" kern="1200"/>
        </a:p>
      </dsp:txBody>
      <dsp:txXfrm>
        <a:off x="335602" y="2561459"/>
        <a:ext cx="2646020" cy="539003"/>
      </dsp:txXfrm>
    </dsp:sp>
    <dsp:sp modelId="{8EECEB4B-4027-4C78-B86D-30236FBCBCCF}">
      <dsp:nvSpPr>
        <dsp:cNvPr id="0" name=""/>
        <dsp:cNvSpPr/>
      </dsp:nvSpPr>
      <dsp:spPr>
        <a:xfrm>
          <a:off x="0" y="2289573"/>
          <a:ext cx="9932275" cy="1907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6B46F-DCF4-4692-9545-6B4FEA4BA5C9}">
      <dsp:nvSpPr>
        <dsp:cNvPr id="0" name=""/>
        <dsp:cNvSpPr/>
      </dsp:nvSpPr>
      <dsp:spPr>
        <a:xfrm>
          <a:off x="203301" y="688511"/>
          <a:ext cx="2910622" cy="79017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b="0" kern="1200">
              <a:latin typeface="Calibri Light"/>
            </a:rPr>
            <a:t>Nicolas Oliveros </a:t>
          </a:r>
        </a:p>
        <a:p>
          <a:pPr marL="0" lvl="0" indent="0" algn="l" defTabSz="488950">
            <a:lnSpc>
              <a:spcPct val="90000"/>
            </a:lnSpc>
            <a:spcBef>
              <a:spcPct val="0"/>
            </a:spcBef>
            <a:spcAft>
              <a:spcPct val="35000"/>
            </a:spcAft>
            <a:buNone/>
          </a:pPr>
          <a:r>
            <a:rPr lang="en-US" sz="1100" b="0" kern="1200">
              <a:latin typeface="Calibri Light"/>
            </a:rPr>
            <a:t>Jeisson</a:t>
          </a:r>
          <a:r>
            <a:rPr lang="en-US" sz="1100" kern="1200">
              <a:latin typeface="Calibri Light"/>
            </a:rPr>
            <a:t> Calixto</a:t>
          </a:r>
          <a:endParaRPr lang="en-US" sz="1100" kern="1200"/>
        </a:p>
        <a:p>
          <a:pPr marL="0" lvl="0" indent="0" algn="l" defTabSz="488950">
            <a:lnSpc>
              <a:spcPct val="90000"/>
            </a:lnSpc>
            <a:spcBef>
              <a:spcPct val="0"/>
            </a:spcBef>
            <a:spcAft>
              <a:spcPct val="35000"/>
            </a:spcAft>
            <a:buNone/>
          </a:pPr>
          <a:r>
            <a:rPr lang="en-US" sz="1100" kern="1200">
              <a:latin typeface="Calibri Light"/>
            </a:rPr>
            <a:t>Victor Manuel Reyes</a:t>
          </a:r>
          <a:endParaRPr lang="en-US" sz="1100" kern="1200"/>
        </a:p>
      </dsp:txBody>
      <dsp:txXfrm>
        <a:off x="203301" y="688511"/>
        <a:ext cx="2910622" cy="790171"/>
      </dsp:txXfrm>
    </dsp:sp>
    <dsp:sp modelId="{9E2E7A4C-BB80-4673-84C0-7EFE8A81EF9B}">
      <dsp:nvSpPr>
        <dsp:cNvPr id="0" name=""/>
        <dsp:cNvSpPr/>
      </dsp:nvSpPr>
      <dsp:spPr>
        <a:xfrm>
          <a:off x="1658612" y="1478682"/>
          <a:ext cx="0" cy="810890"/>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80A82AA-E0BB-401D-A5FA-BAEC5A23D626}">
      <dsp:nvSpPr>
        <dsp:cNvPr id="0" name=""/>
        <dsp:cNvSpPr/>
      </dsp:nvSpPr>
      <dsp:spPr>
        <a:xfrm>
          <a:off x="1989364" y="1669480"/>
          <a:ext cx="2646020" cy="53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b="0" kern="1200">
              <a:latin typeface="Calibri Light"/>
            </a:rPr>
            <a:t>Newbie of the month</a:t>
          </a:r>
        </a:p>
      </dsp:txBody>
      <dsp:txXfrm>
        <a:off x="1989364" y="1669480"/>
        <a:ext cx="2646020" cy="539003"/>
      </dsp:txXfrm>
    </dsp:sp>
    <dsp:sp modelId="{EC08C558-DABA-4D2D-99AC-B959E3C43E2C}">
      <dsp:nvSpPr>
        <dsp:cNvPr id="0" name=""/>
        <dsp:cNvSpPr/>
      </dsp:nvSpPr>
      <dsp:spPr>
        <a:xfrm>
          <a:off x="1857063" y="3291261"/>
          <a:ext cx="2910622" cy="790171"/>
        </a:xfrm>
        <a:prstGeom prst="rect">
          <a:avLst/>
        </a:prstGeom>
        <a:solidFill>
          <a:schemeClr val="accent3">
            <a:tint val="40000"/>
            <a:alpha val="90000"/>
            <a:hueOff val="507285"/>
            <a:satOff val="25000"/>
            <a:lumOff val="445"/>
            <a:alphaOff val="0"/>
          </a:schemeClr>
        </a:solidFill>
        <a:ln w="12700" cap="flat" cmpd="sng" algn="ctr">
          <a:solidFill>
            <a:schemeClr val="accent3">
              <a:tint val="40000"/>
              <a:alpha val="90000"/>
              <a:hueOff val="507285"/>
              <a:satOff val="25000"/>
              <a:lumOff val="4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latin typeface="Calibri Light"/>
            </a:rPr>
            <a:t>Jairo Rodriguez</a:t>
          </a:r>
          <a:endParaRPr lang="en-US" sz="1100" kern="1200"/>
        </a:p>
        <a:p>
          <a:pPr marL="0" lvl="0" indent="0" algn="l" defTabSz="488950">
            <a:lnSpc>
              <a:spcPct val="90000"/>
            </a:lnSpc>
            <a:spcBef>
              <a:spcPct val="0"/>
            </a:spcBef>
            <a:spcAft>
              <a:spcPct val="35000"/>
            </a:spcAft>
            <a:buNone/>
          </a:pPr>
          <a:r>
            <a:rPr lang="en-US" sz="1100" kern="1200">
              <a:latin typeface="Calibri Light"/>
            </a:rPr>
            <a:t>Brayan Peña </a:t>
          </a:r>
        </a:p>
        <a:p>
          <a:pPr marL="0" lvl="0" indent="0" algn="l" defTabSz="488950">
            <a:lnSpc>
              <a:spcPct val="90000"/>
            </a:lnSpc>
            <a:spcBef>
              <a:spcPct val="0"/>
            </a:spcBef>
            <a:spcAft>
              <a:spcPct val="35000"/>
            </a:spcAft>
            <a:buNone/>
          </a:pPr>
          <a:r>
            <a:rPr lang="en-US" sz="1100" kern="1200">
              <a:latin typeface="Calibri Light"/>
            </a:rPr>
            <a:t>Kevin Peña </a:t>
          </a:r>
          <a:endParaRPr lang="en-US" sz="1100" kern="1200"/>
        </a:p>
      </dsp:txBody>
      <dsp:txXfrm>
        <a:off x="1857063" y="3291261"/>
        <a:ext cx="2910622" cy="790171"/>
      </dsp:txXfrm>
    </dsp:sp>
    <dsp:sp modelId="{40F09422-5415-4476-B2B2-A55F055BFE00}">
      <dsp:nvSpPr>
        <dsp:cNvPr id="0" name=""/>
        <dsp:cNvSpPr/>
      </dsp:nvSpPr>
      <dsp:spPr>
        <a:xfrm>
          <a:off x="3312374" y="2480370"/>
          <a:ext cx="0" cy="810890"/>
        </a:xfrm>
        <a:prstGeom prst="line">
          <a:avLst/>
        </a:prstGeom>
        <a:solidFill>
          <a:schemeClr val="accent3">
            <a:hueOff val="542120"/>
            <a:satOff val="20000"/>
            <a:lumOff val="-2941"/>
            <a:alphaOff val="0"/>
          </a:schemeClr>
        </a:solidFill>
        <a:ln w="6350" cap="flat" cmpd="sng" algn="ctr">
          <a:solidFill>
            <a:schemeClr val="accent3">
              <a:hueOff val="542120"/>
              <a:satOff val="20000"/>
              <a:lumOff val="-294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6726B02-C4E1-4937-B1D6-54AD8FE2386A}">
      <dsp:nvSpPr>
        <dsp:cNvPr id="0" name=""/>
        <dsp:cNvSpPr/>
      </dsp:nvSpPr>
      <dsp:spPr>
        <a:xfrm>
          <a:off x="1598988" y="2325347"/>
          <a:ext cx="119248" cy="1192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2DCE74-5E26-4848-BA64-202FEE6B2209}">
      <dsp:nvSpPr>
        <dsp:cNvPr id="0" name=""/>
        <dsp:cNvSpPr/>
      </dsp:nvSpPr>
      <dsp:spPr>
        <a:xfrm>
          <a:off x="3252750" y="2325347"/>
          <a:ext cx="119248" cy="1192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E1DAD8D-0CE1-4CE3-8848-EA84A8DDF7CD}">
      <dsp:nvSpPr>
        <dsp:cNvPr id="0" name=""/>
        <dsp:cNvSpPr/>
      </dsp:nvSpPr>
      <dsp:spPr>
        <a:xfrm>
          <a:off x="3643127" y="2561459"/>
          <a:ext cx="2646020" cy="53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b="1" kern="1200">
              <a:latin typeface="Calibri Light"/>
            </a:rPr>
            <a:t>Success stories of December</a:t>
          </a:r>
          <a:endParaRPr lang="en-US" sz="1500" b="1" kern="1200"/>
        </a:p>
      </dsp:txBody>
      <dsp:txXfrm>
        <a:off x="3643127" y="2561459"/>
        <a:ext cx="2646020" cy="539003"/>
      </dsp:txXfrm>
    </dsp:sp>
    <dsp:sp modelId="{AA29076A-B387-486F-B2EA-D109331C4F6C}">
      <dsp:nvSpPr>
        <dsp:cNvPr id="0" name=""/>
        <dsp:cNvSpPr/>
      </dsp:nvSpPr>
      <dsp:spPr>
        <a:xfrm>
          <a:off x="3510826" y="813275"/>
          <a:ext cx="2910622" cy="665407"/>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b="1" kern="1200">
              <a:latin typeface="Calibri Light"/>
            </a:rPr>
            <a:t>Oscar Moreno</a:t>
          </a:r>
          <a:endParaRPr lang="en-US" sz="1100" kern="1200"/>
        </a:p>
      </dsp:txBody>
      <dsp:txXfrm>
        <a:off x="3510826" y="813275"/>
        <a:ext cx="2910622" cy="665407"/>
      </dsp:txXfrm>
    </dsp:sp>
    <dsp:sp modelId="{5CF8DA9B-D9FE-4214-8A91-128B766500E5}">
      <dsp:nvSpPr>
        <dsp:cNvPr id="0" name=""/>
        <dsp:cNvSpPr/>
      </dsp:nvSpPr>
      <dsp:spPr>
        <a:xfrm>
          <a:off x="4966137" y="1478682"/>
          <a:ext cx="0" cy="810890"/>
        </a:xfrm>
        <a:prstGeom prst="line">
          <a:avLst/>
        </a:prstGeom>
        <a:solidFill>
          <a:schemeClr val="accent3">
            <a:hueOff val="1084240"/>
            <a:satOff val="40000"/>
            <a:lumOff val="-5882"/>
            <a:alphaOff val="0"/>
          </a:schemeClr>
        </a:solidFill>
        <a:ln w="6350" cap="flat" cmpd="sng" algn="ctr">
          <a:solidFill>
            <a:schemeClr val="accent3">
              <a:hueOff val="1084240"/>
              <a:satOff val="40000"/>
              <a:lumOff val="-588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D5BE404-FB9D-40FA-AED8-E3D2972E80ED}">
      <dsp:nvSpPr>
        <dsp:cNvPr id="0" name=""/>
        <dsp:cNvSpPr/>
      </dsp:nvSpPr>
      <dsp:spPr>
        <a:xfrm>
          <a:off x="5296890" y="1669480"/>
          <a:ext cx="2646020" cy="53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b="0" kern="1200">
              <a:latin typeface="Calibri Light"/>
            </a:rPr>
            <a:t>Top achiever Affiliate</a:t>
          </a:r>
        </a:p>
      </dsp:txBody>
      <dsp:txXfrm>
        <a:off x="5296890" y="1669480"/>
        <a:ext cx="2646020" cy="539003"/>
      </dsp:txXfrm>
    </dsp:sp>
    <dsp:sp modelId="{84E87008-ABDC-4459-86A6-8559F6C667EA}">
      <dsp:nvSpPr>
        <dsp:cNvPr id="0" name=""/>
        <dsp:cNvSpPr/>
      </dsp:nvSpPr>
      <dsp:spPr>
        <a:xfrm>
          <a:off x="5164589" y="3291261"/>
          <a:ext cx="2910622" cy="665407"/>
        </a:xfrm>
        <a:prstGeom prst="rect">
          <a:avLst/>
        </a:prstGeom>
        <a:solidFill>
          <a:schemeClr val="accent3">
            <a:tint val="40000"/>
            <a:alpha val="90000"/>
            <a:hueOff val="1521856"/>
            <a:satOff val="75000"/>
            <a:lumOff val="1334"/>
            <a:alphaOff val="0"/>
          </a:schemeClr>
        </a:solidFill>
        <a:ln w="12700" cap="flat" cmpd="sng" algn="ctr">
          <a:solidFill>
            <a:schemeClr val="accent3">
              <a:tint val="40000"/>
              <a:alpha val="90000"/>
              <a:hueOff val="1521856"/>
              <a:satOff val="75000"/>
              <a:lumOff val="1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b="0" kern="1200">
              <a:latin typeface="Calibri Light"/>
            </a:rPr>
            <a:t>Nicolas Oliveros </a:t>
          </a:r>
        </a:p>
      </dsp:txBody>
      <dsp:txXfrm>
        <a:off x="5164589" y="3291261"/>
        <a:ext cx="2910622" cy="665407"/>
      </dsp:txXfrm>
    </dsp:sp>
    <dsp:sp modelId="{CD09C2F8-DEB9-414C-967A-1FF1FC77BD49}">
      <dsp:nvSpPr>
        <dsp:cNvPr id="0" name=""/>
        <dsp:cNvSpPr/>
      </dsp:nvSpPr>
      <dsp:spPr>
        <a:xfrm>
          <a:off x="6619900" y="2480370"/>
          <a:ext cx="0" cy="810890"/>
        </a:xfrm>
        <a:prstGeom prst="line">
          <a:avLst/>
        </a:prstGeom>
        <a:solidFill>
          <a:schemeClr val="accent3">
            <a:hueOff val="1626359"/>
            <a:satOff val="60000"/>
            <a:lumOff val="-8824"/>
            <a:alphaOff val="0"/>
          </a:schemeClr>
        </a:solidFill>
        <a:ln w="6350" cap="flat" cmpd="sng" algn="ctr">
          <a:solidFill>
            <a:schemeClr val="accent3">
              <a:hueOff val="1626359"/>
              <a:satOff val="60000"/>
              <a:lumOff val="-882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BCD1C06-F89A-4A15-BDDE-B6E7502130DF}">
      <dsp:nvSpPr>
        <dsp:cNvPr id="0" name=""/>
        <dsp:cNvSpPr/>
      </dsp:nvSpPr>
      <dsp:spPr>
        <a:xfrm>
          <a:off x="4906513" y="2325347"/>
          <a:ext cx="119248" cy="1192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4E095B-A7EC-402F-8F9E-7C3D954344B0}">
      <dsp:nvSpPr>
        <dsp:cNvPr id="0" name=""/>
        <dsp:cNvSpPr/>
      </dsp:nvSpPr>
      <dsp:spPr>
        <a:xfrm>
          <a:off x="6560275" y="2325347"/>
          <a:ext cx="119248" cy="1192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9CE17A-9953-4AB2-B1D2-C2F78B7250AD}">
      <dsp:nvSpPr>
        <dsp:cNvPr id="0" name=""/>
        <dsp:cNvSpPr/>
      </dsp:nvSpPr>
      <dsp:spPr>
        <a:xfrm>
          <a:off x="6950652" y="2561459"/>
          <a:ext cx="2646020" cy="53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latin typeface="Calibri Light"/>
            </a:rPr>
            <a:t>Best calls of December</a:t>
          </a:r>
          <a:endParaRPr lang="en-US" sz="1500" kern="1200"/>
        </a:p>
      </dsp:txBody>
      <dsp:txXfrm>
        <a:off x="6950652" y="2561459"/>
        <a:ext cx="2646020" cy="539003"/>
      </dsp:txXfrm>
    </dsp:sp>
    <dsp:sp modelId="{259865E7-19E3-4A35-A1EA-FFDABC157197}">
      <dsp:nvSpPr>
        <dsp:cNvPr id="0" name=""/>
        <dsp:cNvSpPr/>
      </dsp:nvSpPr>
      <dsp:spPr>
        <a:xfrm>
          <a:off x="6818351" y="106280"/>
          <a:ext cx="2910622" cy="1372402"/>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b="1" kern="1200">
              <a:latin typeface="Calibri Light"/>
            </a:rPr>
            <a:t>Ashly Arce</a:t>
          </a:r>
          <a:endParaRPr lang="en-US" sz="1100" kern="1200"/>
        </a:p>
        <a:p>
          <a:pPr marL="0" lvl="0" indent="0" algn="l" defTabSz="488950">
            <a:lnSpc>
              <a:spcPct val="90000"/>
            </a:lnSpc>
            <a:spcBef>
              <a:spcPct val="0"/>
            </a:spcBef>
            <a:spcAft>
              <a:spcPct val="35000"/>
            </a:spcAft>
            <a:buNone/>
          </a:pPr>
          <a:r>
            <a:rPr lang="en-US" sz="1100" b="1" kern="1200">
              <a:latin typeface="Calibri Light"/>
            </a:rPr>
            <a:t>Oscar Rivera</a:t>
          </a:r>
        </a:p>
        <a:p>
          <a:pPr marL="0" lvl="0" indent="0" algn="l" defTabSz="488950">
            <a:lnSpc>
              <a:spcPct val="90000"/>
            </a:lnSpc>
            <a:spcBef>
              <a:spcPct val="0"/>
            </a:spcBef>
            <a:spcAft>
              <a:spcPct val="35000"/>
            </a:spcAft>
            <a:buNone/>
          </a:pPr>
          <a:r>
            <a:rPr lang="en-US" sz="1100" b="1" kern="1200">
              <a:latin typeface="Calibri Light"/>
            </a:rPr>
            <a:t>Juan </a:t>
          </a:r>
          <a:r>
            <a:rPr lang="en-US" sz="1100" b="1" kern="1200" err="1">
              <a:latin typeface="Calibri Light"/>
            </a:rPr>
            <a:t>Akle</a:t>
          </a:r>
          <a:endParaRPr lang="en-US" sz="1100" kern="1200" err="1"/>
        </a:p>
        <a:p>
          <a:pPr marL="0" lvl="0" indent="0" algn="l" defTabSz="488950" rtl="0">
            <a:lnSpc>
              <a:spcPct val="90000"/>
            </a:lnSpc>
            <a:spcBef>
              <a:spcPct val="0"/>
            </a:spcBef>
            <a:spcAft>
              <a:spcPct val="35000"/>
            </a:spcAft>
            <a:buNone/>
          </a:pPr>
          <a:r>
            <a:rPr lang="en-US" sz="1100" b="1" kern="1200">
              <a:latin typeface="Calibri Light"/>
            </a:rPr>
            <a:t>Gloria Tarazona</a:t>
          </a:r>
        </a:p>
        <a:p>
          <a:pPr marL="0" lvl="0" indent="0" algn="l" defTabSz="488950">
            <a:lnSpc>
              <a:spcPct val="90000"/>
            </a:lnSpc>
            <a:spcBef>
              <a:spcPct val="0"/>
            </a:spcBef>
            <a:spcAft>
              <a:spcPct val="35000"/>
            </a:spcAft>
            <a:buNone/>
          </a:pPr>
          <a:r>
            <a:rPr lang="en-US" sz="1100" b="1" kern="1200">
              <a:latin typeface="Calibri Light"/>
            </a:rPr>
            <a:t>Victor Reyes</a:t>
          </a:r>
          <a:br>
            <a:rPr lang="en-US" sz="1100" b="1" kern="1200">
              <a:latin typeface="Calibri Light"/>
            </a:rPr>
          </a:br>
          <a:endParaRPr lang="en-US" sz="1100" b="1" kern="1200">
            <a:latin typeface="Calibri Light"/>
          </a:endParaRPr>
        </a:p>
      </dsp:txBody>
      <dsp:txXfrm>
        <a:off x="6818351" y="106280"/>
        <a:ext cx="2910622" cy="1372402"/>
      </dsp:txXfrm>
    </dsp:sp>
    <dsp:sp modelId="{D033F7A5-162D-44F7-BE93-8A59B5AFD52A}">
      <dsp:nvSpPr>
        <dsp:cNvPr id="0" name=""/>
        <dsp:cNvSpPr/>
      </dsp:nvSpPr>
      <dsp:spPr>
        <a:xfrm>
          <a:off x="8273662" y="1478682"/>
          <a:ext cx="0" cy="810890"/>
        </a:xfrm>
        <a:prstGeom prst="line">
          <a:avLst/>
        </a:prstGeom>
        <a:solidFill>
          <a:schemeClr val="accent3">
            <a:hueOff val="2168479"/>
            <a:satOff val="80000"/>
            <a:lumOff val="-11765"/>
            <a:alphaOff val="0"/>
          </a:schemeClr>
        </a:solidFill>
        <a:ln w="6350" cap="flat" cmpd="sng" algn="ctr">
          <a:solidFill>
            <a:schemeClr val="accent3">
              <a:hueOff val="2168479"/>
              <a:satOff val="80000"/>
              <a:lumOff val="-1176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3AD0B0B-62CA-4BD6-9CBD-8DC54DC3A608}">
      <dsp:nvSpPr>
        <dsp:cNvPr id="0" name=""/>
        <dsp:cNvSpPr/>
      </dsp:nvSpPr>
      <dsp:spPr>
        <a:xfrm>
          <a:off x="8214038" y="2325347"/>
          <a:ext cx="119248" cy="1192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8F745-CCCE-45FF-876D-116DDB5AC797}">
      <dsp:nvSpPr>
        <dsp:cNvPr id="0" name=""/>
        <dsp:cNvSpPr/>
      </dsp:nvSpPr>
      <dsp:spPr>
        <a:xfrm>
          <a:off x="335602" y="2561459"/>
          <a:ext cx="2646020" cy="53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latin typeface="Calibri Light"/>
            </a:rPr>
            <a:t>Top performers</a:t>
          </a:r>
          <a:endParaRPr lang="en-US" sz="1900" kern="1200"/>
        </a:p>
      </dsp:txBody>
      <dsp:txXfrm>
        <a:off x="335602" y="2561459"/>
        <a:ext cx="2646020" cy="539003"/>
      </dsp:txXfrm>
    </dsp:sp>
    <dsp:sp modelId="{8EECEB4B-4027-4C78-B86D-30236FBCBCCF}">
      <dsp:nvSpPr>
        <dsp:cNvPr id="0" name=""/>
        <dsp:cNvSpPr/>
      </dsp:nvSpPr>
      <dsp:spPr>
        <a:xfrm>
          <a:off x="0" y="2289573"/>
          <a:ext cx="9932275" cy="1907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6B46F-DCF4-4692-9545-6B4FEA4BA5C9}">
      <dsp:nvSpPr>
        <dsp:cNvPr id="0" name=""/>
        <dsp:cNvSpPr/>
      </dsp:nvSpPr>
      <dsp:spPr>
        <a:xfrm>
          <a:off x="203301" y="459777"/>
          <a:ext cx="2910622" cy="101890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Light"/>
            </a:rPr>
            <a:t>Nicolas Rodriguez Socha</a:t>
          </a:r>
        </a:p>
        <a:p>
          <a:pPr marL="0" lvl="0" indent="0" algn="l" defTabSz="622300">
            <a:lnSpc>
              <a:spcPct val="90000"/>
            </a:lnSpc>
            <a:spcBef>
              <a:spcPct val="0"/>
            </a:spcBef>
            <a:spcAft>
              <a:spcPct val="35000"/>
            </a:spcAft>
            <a:buNone/>
          </a:pPr>
          <a:r>
            <a:rPr lang="en-US" sz="1400" kern="1200">
              <a:latin typeface="Calibri Light"/>
            </a:rPr>
            <a:t>Catalina Moreno </a:t>
          </a:r>
          <a:r>
            <a:rPr lang="en-US" sz="1400" b="0" kern="1200">
              <a:latin typeface="Calibri Light"/>
            </a:rPr>
            <a:t>Reyes</a:t>
          </a:r>
        </a:p>
        <a:p>
          <a:pPr marL="0" lvl="0" indent="0" algn="l" defTabSz="622300">
            <a:lnSpc>
              <a:spcPct val="90000"/>
            </a:lnSpc>
            <a:spcBef>
              <a:spcPct val="0"/>
            </a:spcBef>
            <a:spcAft>
              <a:spcPct val="35000"/>
            </a:spcAft>
            <a:buNone/>
          </a:pPr>
          <a:r>
            <a:rPr lang="en-US" sz="1400" b="0" kern="1200">
              <a:latin typeface="Calibri Light"/>
            </a:rPr>
            <a:t>John</a:t>
          </a:r>
          <a:r>
            <a:rPr lang="en-US" sz="1400" kern="1200">
              <a:latin typeface="Calibri Light"/>
            </a:rPr>
            <a:t> Mario </a:t>
          </a:r>
          <a:r>
            <a:rPr lang="en-US" sz="1400" b="0" kern="1200">
              <a:latin typeface="Calibri Light"/>
            </a:rPr>
            <a:t>Fajardo Espinosa </a:t>
          </a:r>
          <a:endParaRPr lang="en-US" sz="1400" kern="1200"/>
        </a:p>
      </dsp:txBody>
      <dsp:txXfrm>
        <a:off x="203301" y="459777"/>
        <a:ext cx="2910622" cy="1018904"/>
      </dsp:txXfrm>
    </dsp:sp>
    <dsp:sp modelId="{9E2E7A4C-BB80-4673-84C0-7EFE8A81EF9B}">
      <dsp:nvSpPr>
        <dsp:cNvPr id="0" name=""/>
        <dsp:cNvSpPr/>
      </dsp:nvSpPr>
      <dsp:spPr>
        <a:xfrm>
          <a:off x="1658612" y="1478682"/>
          <a:ext cx="0" cy="810890"/>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80A82AA-E0BB-401D-A5FA-BAEC5A23D626}">
      <dsp:nvSpPr>
        <dsp:cNvPr id="0" name=""/>
        <dsp:cNvSpPr/>
      </dsp:nvSpPr>
      <dsp:spPr>
        <a:xfrm>
          <a:off x="1989364" y="1669480"/>
          <a:ext cx="2646020" cy="53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b="0" kern="1200">
              <a:latin typeface="Calibri Light"/>
            </a:rPr>
            <a:t>Newbie of the month</a:t>
          </a:r>
        </a:p>
      </dsp:txBody>
      <dsp:txXfrm>
        <a:off x="1989364" y="1669480"/>
        <a:ext cx="2646020" cy="539003"/>
      </dsp:txXfrm>
    </dsp:sp>
    <dsp:sp modelId="{EC08C558-DABA-4D2D-99AC-B959E3C43E2C}">
      <dsp:nvSpPr>
        <dsp:cNvPr id="0" name=""/>
        <dsp:cNvSpPr/>
      </dsp:nvSpPr>
      <dsp:spPr>
        <a:xfrm>
          <a:off x="1857063" y="3291261"/>
          <a:ext cx="2910622" cy="665407"/>
        </a:xfrm>
        <a:prstGeom prst="rect">
          <a:avLst/>
        </a:prstGeom>
        <a:solidFill>
          <a:schemeClr val="accent3">
            <a:tint val="40000"/>
            <a:alpha val="90000"/>
            <a:hueOff val="507285"/>
            <a:satOff val="25000"/>
            <a:lumOff val="445"/>
            <a:alphaOff val="0"/>
          </a:schemeClr>
        </a:solidFill>
        <a:ln w="12700" cap="flat" cmpd="sng" algn="ctr">
          <a:solidFill>
            <a:schemeClr val="accent3">
              <a:tint val="40000"/>
              <a:alpha val="90000"/>
              <a:hueOff val="507285"/>
              <a:satOff val="25000"/>
              <a:lumOff val="4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0" kern="1200">
              <a:latin typeface="Calibri Light"/>
            </a:rPr>
            <a:t>Javier David </a:t>
          </a:r>
          <a:r>
            <a:rPr lang="en-US" sz="1400" kern="1200">
              <a:latin typeface="Calibri Light"/>
            </a:rPr>
            <a:t>Paez Figueroa </a:t>
          </a:r>
          <a:endParaRPr lang="en-US" sz="1400" kern="1200"/>
        </a:p>
      </dsp:txBody>
      <dsp:txXfrm>
        <a:off x="1857063" y="3291261"/>
        <a:ext cx="2910622" cy="665407"/>
      </dsp:txXfrm>
    </dsp:sp>
    <dsp:sp modelId="{40F09422-5415-4476-B2B2-A55F055BFE00}">
      <dsp:nvSpPr>
        <dsp:cNvPr id="0" name=""/>
        <dsp:cNvSpPr/>
      </dsp:nvSpPr>
      <dsp:spPr>
        <a:xfrm>
          <a:off x="3312374" y="2480370"/>
          <a:ext cx="0" cy="810890"/>
        </a:xfrm>
        <a:prstGeom prst="line">
          <a:avLst/>
        </a:prstGeom>
        <a:solidFill>
          <a:schemeClr val="accent3">
            <a:hueOff val="542120"/>
            <a:satOff val="20000"/>
            <a:lumOff val="-2941"/>
            <a:alphaOff val="0"/>
          </a:schemeClr>
        </a:solidFill>
        <a:ln w="6350" cap="flat" cmpd="sng" algn="ctr">
          <a:solidFill>
            <a:schemeClr val="accent3">
              <a:hueOff val="542120"/>
              <a:satOff val="20000"/>
              <a:lumOff val="-294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6726B02-C4E1-4937-B1D6-54AD8FE2386A}">
      <dsp:nvSpPr>
        <dsp:cNvPr id="0" name=""/>
        <dsp:cNvSpPr/>
      </dsp:nvSpPr>
      <dsp:spPr>
        <a:xfrm>
          <a:off x="1598988" y="2325347"/>
          <a:ext cx="119248" cy="1192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2DCE74-5E26-4848-BA64-202FEE6B2209}">
      <dsp:nvSpPr>
        <dsp:cNvPr id="0" name=""/>
        <dsp:cNvSpPr/>
      </dsp:nvSpPr>
      <dsp:spPr>
        <a:xfrm>
          <a:off x="3252750" y="2325347"/>
          <a:ext cx="119248" cy="1192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E1DAD8D-0CE1-4CE3-8848-EA84A8DDF7CD}">
      <dsp:nvSpPr>
        <dsp:cNvPr id="0" name=""/>
        <dsp:cNvSpPr/>
      </dsp:nvSpPr>
      <dsp:spPr>
        <a:xfrm>
          <a:off x="3643127" y="2561459"/>
          <a:ext cx="2646020" cy="53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b="1" kern="1200">
              <a:latin typeface="Calibri Light"/>
            </a:rPr>
            <a:t>Success stories of August</a:t>
          </a:r>
          <a:endParaRPr lang="en-US" sz="1900" b="1" kern="1200"/>
        </a:p>
      </dsp:txBody>
      <dsp:txXfrm>
        <a:off x="3643127" y="2561459"/>
        <a:ext cx="2646020" cy="539003"/>
      </dsp:txXfrm>
    </dsp:sp>
    <dsp:sp modelId="{AA29076A-B387-486F-B2EA-D109331C4F6C}">
      <dsp:nvSpPr>
        <dsp:cNvPr id="0" name=""/>
        <dsp:cNvSpPr/>
      </dsp:nvSpPr>
      <dsp:spPr>
        <a:xfrm>
          <a:off x="3510826" y="813275"/>
          <a:ext cx="2910622" cy="665407"/>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endParaRPr lang="en-US" sz="1400" b="1" kern="1200">
            <a:latin typeface="Calibri Light"/>
          </a:endParaRPr>
        </a:p>
      </dsp:txBody>
      <dsp:txXfrm>
        <a:off x="3510826" y="813275"/>
        <a:ext cx="2910622" cy="665407"/>
      </dsp:txXfrm>
    </dsp:sp>
    <dsp:sp modelId="{5CF8DA9B-D9FE-4214-8A91-128B766500E5}">
      <dsp:nvSpPr>
        <dsp:cNvPr id="0" name=""/>
        <dsp:cNvSpPr/>
      </dsp:nvSpPr>
      <dsp:spPr>
        <a:xfrm>
          <a:off x="4966137" y="1478682"/>
          <a:ext cx="0" cy="810890"/>
        </a:xfrm>
        <a:prstGeom prst="line">
          <a:avLst/>
        </a:prstGeom>
        <a:solidFill>
          <a:schemeClr val="accent3">
            <a:hueOff val="1084240"/>
            <a:satOff val="40000"/>
            <a:lumOff val="-5882"/>
            <a:alphaOff val="0"/>
          </a:schemeClr>
        </a:solidFill>
        <a:ln w="6350" cap="flat" cmpd="sng" algn="ctr">
          <a:solidFill>
            <a:schemeClr val="accent3">
              <a:hueOff val="1084240"/>
              <a:satOff val="40000"/>
              <a:lumOff val="-588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D5BE404-FB9D-40FA-AED8-E3D2972E80ED}">
      <dsp:nvSpPr>
        <dsp:cNvPr id="0" name=""/>
        <dsp:cNvSpPr/>
      </dsp:nvSpPr>
      <dsp:spPr>
        <a:xfrm>
          <a:off x="5296890" y="1669480"/>
          <a:ext cx="2646020" cy="53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b="0" kern="1200">
              <a:latin typeface="Calibri Light"/>
            </a:rPr>
            <a:t>Top achiever Internal sales</a:t>
          </a:r>
        </a:p>
      </dsp:txBody>
      <dsp:txXfrm>
        <a:off x="5296890" y="1669480"/>
        <a:ext cx="2646020" cy="539003"/>
      </dsp:txXfrm>
    </dsp:sp>
    <dsp:sp modelId="{84E87008-ABDC-4459-86A6-8559F6C667EA}">
      <dsp:nvSpPr>
        <dsp:cNvPr id="0" name=""/>
        <dsp:cNvSpPr/>
      </dsp:nvSpPr>
      <dsp:spPr>
        <a:xfrm>
          <a:off x="5164589" y="3291261"/>
          <a:ext cx="2910622" cy="665407"/>
        </a:xfrm>
        <a:prstGeom prst="rect">
          <a:avLst/>
        </a:prstGeom>
        <a:solidFill>
          <a:schemeClr val="accent3">
            <a:tint val="40000"/>
            <a:alpha val="90000"/>
            <a:hueOff val="1521856"/>
            <a:satOff val="75000"/>
            <a:lumOff val="1334"/>
            <a:alphaOff val="0"/>
          </a:schemeClr>
        </a:solidFill>
        <a:ln w="12700" cap="flat" cmpd="sng" algn="ctr">
          <a:solidFill>
            <a:schemeClr val="accent3">
              <a:tint val="40000"/>
              <a:alpha val="90000"/>
              <a:hueOff val="1521856"/>
              <a:satOff val="75000"/>
              <a:lumOff val="1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rtl="0">
            <a:lnSpc>
              <a:spcPct val="90000"/>
            </a:lnSpc>
            <a:spcBef>
              <a:spcPct val="0"/>
            </a:spcBef>
            <a:spcAft>
              <a:spcPct val="35000"/>
            </a:spcAft>
            <a:buNone/>
          </a:pPr>
          <a:r>
            <a:rPr lang="en-US" sz="1400" b="0" kern="1200">
              <a:latin typeface="Calibri Light"/>
            </a:rPr>
            <a:t>Nicolas Rodriguez Socha</a:t>
          </a:r>
        </a:p>
      </dsp:txBody>
      <dsp:txXfrm>
        <a:off x="5164589" y="3291261"/>
        <a:ext cx="2910622" cy="665407"/>
      </dsp:txXfrm>
    </dsp:sp>
    <dsp:sp modelId="{CD09C2F8-DEB9-414C-967A-1FF1FC77BD49}">
      <dsp:nvSpPr>
        <dsp:cNvPr id="0" name=""/>
        <dsp:cNvSpPr/>
      </dsp:nvSpPr>
      <dsp:spPr>
        <a:xfrm>
          <a:off x="6619900" y="2480370"/>
          <a:ext cx="0" cy="810890"/>
        </a:xfrm>
        <a:prstGeom prst="line">
          <a:avLst/>
        </a:prstGeom>
        <a:solidFill>
          <a:schemeClr val="accent3">
            <a:hueOff val="1626359"/>
            <a:satOff val="60000"/>
            <a:lumOff val="-8824"/>
            <a:alphaOff val="0"/>
          </a:schemeClr>
        </a:solidFill>
        <a:ln w="6350" cap="flat" cmpd="sng" algn="ctr">
          <a:solidFill>
            <a:schemeClr val="accent3">
              <a:hueOff val="1626359"/>
              <a:satOff val="60000"/>
              <a:lumOff val="-882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BCD1C06-F89A-4A15-BDDE-B6E7502130DF}">
      <dsp:nvSpPr>
        <dsp:cNvPr id="0" name=""/>
        <dsp:cNvSpPr/>
      </dsp:nvSpPr>
      <dsp:spPr>
        <a:xfrm>
          <a:off x="4906513" y="2325347"/>
          <a:ext cx="119248" cy="1192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4E095B-A7EC-402F-8F9E-7C3D954344B0}">
      <dsp:nvSpPr>
        <dsp:cNvPr id="0" name=""/>
        <dsp:cNvSpPr/>
      </dsp:nvSpPr>
      <dsp:spPr>
        <a:xfrm>
          <a:off x="6560275" y="2325347"/>
          <a:ext cx="119248" cy="1192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9CE17A-9953-4AB2-B1D2-C2F78B7250AD}">
      <dsp:nvSpPr>
        <dsp:cNvPr id="0" name=""/>
        <dsp:cNvSpPr/>
      </dsp:nvSpPr>
      <dsp:spPr>
        <a:xfrm>
          <a:off x="6950652" y="2561459"/>
          <a:ext cx="2646020" cy="53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latin typeface="Calibri Light"/>
            </a:rPr>
            <a:t>Best calls of August</a:t>
          </a:r>
          <a:endParaRPr lang="en-US" sz="1900" kern="1200"/>
        </a:p>
      </dsp:txBody>
      <dsp:txXfrm>
        <a:off x="6950652" y="2561459"/>
        <a:ext cx="2646020" cy="539003"/>
      </dsp:txXfrm>
    </dsp:sp>
    <dsp:sp modelId="{259865E7-19E3-4A35-A1EA-FFDABC157197}">
      <dsp:nvSpPr>
        <dsp:cNvPr id="0" name=""/>
        <dsp:cNvSpPr/>
      </dsp:nvSpPr>
      <dsp:spPr>
        <a:xfrm>
          <a:off x="6818351" y="730099"/>
          <a:ext cx="2910622" cy="748583"/>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kern="1200">
              <a:latin typeface="Calibri Light"/>
            </a:rPr>
            <a:t>Catalina Moreno</a:t>
          </a:r>
        </a:p>
        <a:p>
          <a:pPr marL="0" lvl="0" indent="0" algn="l" defTabSz="622300" rtl="0">
            <a:lnSpc>
              <a:spcPct val="90000"/>
            </a:lnSpc>
            <a:spcBef>
              <a:spcPct val="0"/>
            </a:spcBef>
            <a:spcAft>
              <a:spcPct val="35000"/>
            </a:spcAft>
            <a:buNone/>
          </a:pPr>
          <a:r>
            <a:rPr lang="en-US" sz="1400" b="1" kern="1200">
              <a:latin typeface="Calibri Light"/>
            </a:rPr>
            <a:t>Daniel Rodriguez</a:t>
          </a:r>
        </a:p>
      </dsp:txBody>
      <dsp:txXfrm>
        <a:off x="6818351" y="730099"/>
        <a:ext cx="2910622" cy="748583"/>
      </dsp:txXfrm>
    </dsp:sp>
    <dsp:sp modelId="{D033F7A5-162D-44F7-BE93-8A59B5AFD52A}">
      <dsp:nvSpPr>
        <dsp:cNvPr id="0" name=""/>
        <dsp:cNvSpPr/>
      </dsp:nvSpPr>
      <dsp:spPr>
        <a:xfrm>
          <a:off x="8273662" y="1478682"/>
          <a:ext cx="0" cy="810890"/>
        </a:xfrm>
        <a:prstGeom prst="line">
          <a:avLst/>
        </a:prstGeom>
        <a:solidFill>
          <a:schemeClr val="accent3">
            <a:hueOff val="2168479"/>
            <a:satOff val="80000"/>
            <a:lumOff val="-11765"/>
            <a:alphaOff val="0"/>
          </a:schemeClr>
        </a:solidFill>
        <a:ln w="6350" cap="flat" cmpd="sng" algn="ctr">
          <a:solidFill>
            <a:schemeClr val="accent3">
              <a:hueOff val="2168479"/>
              <a:satOff val="80000"/>
              <a:lumOff val="-1176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3AD0B0B-62CA-4BD6-9CBD-8DC54DC3A608}">
      <dsp:nvSpPr>
        <dsp:cNvPr id="0" name=""/>
        <dsp:cNvSpPr/>
      </dsp:nvSpPr>
      <dsp:spPr>
        <a:xfrm>
          <a:off x="8214038" y="2325347"/>
          <a:ext cx="119248" cy="11924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BF9D0179-E92B-427C-81BD-140F51CDE0A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F9D0179-E92B-427C-81BD-140F51CDE0A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F9D0179-E92B-427C-81BD-140F51CDE0A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F9D0179-E92B-427C-81BD-140F51CDE0A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F9D0179-E92B-427C-81BD-140F51CDE0A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BF9D0179-E92B-427C-81BD-140F51CDE0A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F9D0179-E92B-427C-81BD-140F51CDE0AF}"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F9D0179-E92B-427C-81BD-140F51CDE0AF}"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D0179-E92B-427C-81BD-140F51CDE0AF}"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F9D0179-E92B-427C-81BD-140F51CDE0A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F9D0179-E92B-427C-81BD-140F51CDE0A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8CD5F-F09B-4BFC-8BCD-DE845D8013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D0179-E92B-427C-81BD-140F51CDE0AF}"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8CD5F-F09B-4BFC-8BCD-DE845D8013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18.png"/><Relationship Id="rId5" Type="http://schemas.openxmlformats.org/officeDocument/2006/relationships/diagramLayout" Target="../diagrams/layout3.xml"/><Relationship Id="rId10" Type="http://schemas.openxmlformats.org/officeDocument/2006/relationships/image" Target="../media/image17.png"/><Relationship Id="rId4" Type="http://schemas.openxmlformats.org/officeDocument/2006/relationships/diagramData" Target="../diagrams/data3.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19.png"/><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4448908" y="2368062"/>
            <a:ext cx="3745553" cy="2123658"/>
          </a:xfrm>
          <a:prstGeom prst="rect">
            <a:avLst/>
          </a:prstGeom>
          <a:noFill/>
        </p:spPr>
        <p:txBody>
          <a:bodyPr wrap="square" lIns="91440" tIns="45720" rIns="91440" bIns="45720" rtlCol="0" anchor="t">
            <a:spAutoFit/>
          </a:bodyPr>
          <a:lstStyle/>
          <a:p>
            <a:r>
              <a:rPr lang="es-MX" sz="6600" b="1" i="1" err="1">
                <a:solidFill>
                  <a:schemeClr val="bg1"/>
                </a:solidFill>
                <a:latin typeface="Poppins"/>
                <a:cs typeface="Poppins"/>
              </a:rPr>
              <a:t>TV's</a:t>
            </a:r>
            <a:r>
              <a:rPr lang="es-MX" sz="6600" b="1" i="1">
                <a:solidFill>
                  <a:schemeClr val="bg1"/>
                </a:solidFill>
                <a:latin typeface="Poppins"/>
                <a:cs typeface="Poppins"/>
              </a:rPr>
              <a:t> </a:t>
            </a:r>
            <a:endParaRPr lang="en-US" sz="6600">
              <a:solidFill>
                <a:schemeClr val="bg1"/>
              </a:solidFill>
              <a:cs typeface="Calibri"/>
            </a:endParaRPr>
          </a:p>
          <a:p>
            <a:r>
              <a:rPr lang="es-MX" sz="6600" err="1">
                <a:solidFill>
                  <a:schemeClr val="bg1"/>
                </a:solidFill>
                <a:latin typeface="Montserrat"/>
                <a:cs typeface="Poppins"/>
              </a:rPr>
              <a:t>Dec</a:t>
            </a:r>
            <a:r>
              <a:rPr lang="es-MX" sz="6600">
                <a:solidFill>
                  <a:schemeClr val="bg1"/>
                </a:solidFill>
                <a:latin typeface="Montserrat"/>
                <a:cs typeface="Poppins"/>
              </a:rPr>
              <a:t> W2</a:t>
            </a:r>
            <a:endParaRPr lang="es-MX" sz="6600">
              <a:solidFill>
                <a:schemeClr val="bg1"/>
              </a:solidFill>
              <a:latin typeface="Montserrat"/>
              <a:cs typeface="Poppins" panose="00000500000000000000" pitchFamily="50" charset="0"/>
            </a:endParaRPr>
          </a:p>
        </p:txBody>
      </p:sp>
      <p:pic>
        <p:nvPicPr>
          <p:cNvPr id="8" name="Picture 7" descr="logo Oficial_BLANCO"/>
          <p:cNvPicPr>
            <a:picLocks noChangeAspect="1"/>
          </p:cNvPicPr>
          <p:nvPr/>
        </p:nvPicPr>
        <p:blipFill rotWithShape="1">
          <a:blip r:embed="rId3"/>
          <a:srcRect r="641" b="38462"/>
          <a:stretch/>
        </p:blipFill>
        <p:spPr>
          <a:xfrm>
            <a:off x="10052685" y="5029835"/>
            <a:ext cx="1816447" cy="11250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b="37179"/>
          <a:stretch/>
        </p:blipFill>
        <p:spPr>
          <a:xfrm>
            <a:off x="9966960" y="5029200"/>
            <a:ext cx="1828800" cy="1148863"/>
          </a:xfrm>
          <a:prstGeom prst="rect">
            <a:avLst/>
          </a:prstGeom>
        </p:spPr>
      </p:pic>
      <p:sp>
        <p:nvSpPr>
          <p:cNvPr id="2" name="TextBox 1">
            <a:extLst>
              <a:ext uri="{FF2B5EF4-FFF2-40B4-BE49-F238E27FC236}">
                <a16:creationId xmlns:a16="http://schemas.microsoft.com/office/drawing/2014/main" id="{917D502A-F713-D194-8E46-3349EA1E36F5}"/>
              </a:ext>
            </a:extLst>
          </p:cNvPr>
          <p:cNvSpPr txBox="1"/>
          <p:nvPr/>
        </p:nvSpPr>
        <p:spPr>
          <a:xfrm>
            <a:off x="603849" y="534837"/>
            <a:ext cx="5302370" cy="461665"/>
          </a:xfrm>
          <a:prstGeom prst="rect">
            <a:avLst/>
          </a:prstGeom>
          <a:noFill/>
        </p:spPr>
        <p:txBody>
          <a:bodyPr wrap="square" lIns="91440" tIns="45720" rIns="91440" bIns="45720" rtlCol="0" anchor="t">
            <a:spAutoFit/>
          </a:bodyPr>
          <a:lstStyle/>
          <a:p>
            <a:r>
              <a:rPr lang="en-US" sz="2400" b="1">
                <a:solidFill>
                  <a:srgbClr val="C00000"/>
                </a:solidFill>
                <a:cs typeface="Calibri"/>
              </a:rPr>
              <a:t>Hall of fame December (Digital)</a:t>
            </a:r>
          </a:p>
        </p:txBody>
      </p:sp>
      <p:graphicFrame>
        <p:nvGraphicFramePr>
          <p:cNvPr id="3" name="Diagram 4">
            <a:extLst>
              <a:ext uri="{FF2B5EF4-FFF2-40B4-BE49-F238E27FC236}">
                <a16:creationId xmlns:a16="http://schemas.microsoft.com/office/drawing/2014/main" id="{9F4D4C62-6FB7-8453-F0A9-48D2278217DF}"/>
              </a:ext>
            </a:extLst>
          </p:cNvPr>
          <p:cNvGraphicFramePr/>
          <p:nvPr/>
        </p:nvGraphicFramePr>
        <p:xfrm>
          <a:off x="858345" y="1179787"/>
          <a:ext cx="9932275" cy="4769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310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b="37179"/>
          <a:stretch/>
        </p:blipFill>
        <p:spPr>
          <a:xfrm>
            <a:off x="9966960" y="5029200"/>
            <a:ext cx="1828800" cy="1148863"/>
          </a:xfrm>
          <a:prstGeom prst="rect">
            <a:avLst/>
          </a:prstGeom>
        </p:spPr>
      </p:pic>
      <p:sp>
        <p:nvSpPr>
          <p:cNvPr id="2" name="TextBox 1">
            <a:extLst>
              <a:ext uri="{FF2B5EF4-FFF2-40B4-BE49-F238E27FC236}">
                <a16:creationId xmlns:a16="http://schemas.microsoft.com/office/drawing/2014/main" id="{917D502A-F713-D194-8E46-3349EA1E36F5}"/>
              </a:ext>
            </a:extLst>
          </p:cNvPr>
          <p:cNvSpPr txBox="1"/>
          <p:nvPr/>
        </p:nvSpPr>
        <p:spPr>
          <a:xfrm>
            <a:off x="603849" y="534837"/>
            <a:ext cx="5302370" cy="461665"/>
          </a:xfrm>
          <a:prstGeom prst="rect">
            <a:avLst/>
          </a:prstGeom>
          <a:noFill/>
        </p:spPr>
        <p:txBody>
          <a:bodyPr wrap="square" lIns="91440" tIns="45720" rIns="91440" bIns="45720" rtlCol="0" anchor="t">
            <a:spAutoFit/>
          </a:bodyPr>
          <a:lstStyle/>
          <a:p>
            <a:r>
              <a:rPr lang="en-US" sz="2400" b="1">
                <a:solidFill>
                  <a:srgbClr val="C00000"/>
                </a:solidFill>
                <a:cs typeface="Calibri"/>
              </a:rPr>
              <a:t>Hall of fame August (Vivint)</a:t>
            </a:r>
          </a:p>
        </p:txBody>
      </p:sp>
      <p:graphicFrame>
        <p:nvGraphicFramePr>
          <p:cNvPr id="3" name="Diagram 4">
            <a:extLst>
              <a:ext uri="{FF2B5EF4-FFF2-40B4-BE49-F238E27FC236}">
                <a16:creationId xmlns:a16="http://schemas.microsoft.com/office/drawing/2014/main" id="{9F4D4C62-6FB7-8453-F0A9-48D2278217DF}"/>
              </a:ext>
            </a:extLst>
          </p:cNvPr>
          <p:cNvGraphicFramePr/>
          <p:nvPr>
            <p:extLst>
              <p:ext uri="{D42A27DB-BD31-4B8C-83A1-F6EECF244321}">
                <p14:modId xmlns:p14="http://schemas.microsoft.com/office/powerpoint/2010/main" val="1790910186"/>
              </p:ext>
            </p:extLst>
          </p:nvPr>
        </p:nvGraphicFramePr>
        <p:xfrm>
          <a:off x="858345" y="1179787"/>
          <a:ext cx="9932275" cy="4769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50" name="Imagen 1749" descr="Logotipo&#10;&#10;Descripción generada automáticamente">
            <a:extLst>
              <a:ext uri="{FF2B5EF4-FFF2-40B4-BE49-F238E27FC236}">
                <a16:creationId xmlns:a16="http://schemas.microsoft.com/office/drawing/2014/main" id="{42F4773A-2574-B662-FB31-B7FFE153CA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6296" y="2102115"/>
            <a:ext cx="373506" cy="373750"/>
          </a:xfrm>
          <a:prstGeom prst="rect">
            <a:avLst/>
          </a:prstGeom>
        </p:spPr>
      </p:pic>
      <p:pic>
        <p:nvPicPr>
          <p:cNvPr id="1751" name="Imagen 1750" descr="Imagen que contiene objeto, luz&#10;&#10;Descripción generada automáticamente">
            <a:extLst>
              <a:ext uri="{FF2B5EF4-FFF2-40B4-BE49-F238E27FC236}">
                <a16:creationId xmlns:a16="http://schemas.microsoft.com/office/drawing/2014/main" id="{86289F31-6019-32F4-6FF3-A268A21FC8AC}"/>
              </a:ext>
            </a:extLst>
          </p:cNvPr>
          <p:cNvPicPr>
            <a:picLocks noChangeAspect="1"/>
          </p:cNvPicPr>
          <p:nvPr/>
        </p:nvPicPr>
        <p:blipFill>
          <a:blip r:embed="rId10"/>
          <a:stretch>
            <a:fillRect/>
          </a:stretch>
        </p:blipFill>
        <p:spPr>
          <a:xfrm>
            <a:off x="3274614" y="1880255"/>
            <a:ext cx="478498" cy="442325"/>
          </a:xfrm>
          <a:prstGeom prst="rect">
            <a:avLst/>
          </a:prstGeom>
        </p:spPr>
      </p:pic>
      <p:pic>
        <p:nvPicPr>
          <p:cNvPr id="1823" name="Imagen 1822" descr="Icono&#10;&#10;Descripción generada automáticamente">
            <a:extLst>
              <a:ext uri="{FF2B5EF4-FFF2-40B4-BE49-F238E27FC236}">
                <a16:creationId xmlns:a16="http://schemas.microsoft.com/office/drawing/2014/main" id="{69B2F931-29CF-260C-0EDF-424D3B2649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4383" y="2097889"/>
            <a:ext cx="426932" cy="416103"/>
          </a:xfrm>
          <a:prstGeom prst="rect">
            <a:avLst/>
          </a:prstGeom>
        </p:spPr>
      </p:pic>
      <p:pic>
        <p:nvPicPr>
          <p:cNvPr id="1825" name="Imagen 1824">
            <a:extLst>
              <a:ext uri="{FF2B5EF4-FFF2-40B4-BE49-F238E27FC236}">
                <a16:creationId xmlns:a16="http://schemas.microsoft.com/office/drawing/2014/main" id="{252171A3-F94D-ED8F-F175-897A797C279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4227" y="4520471"/>
            <a:ext cx="636947" cy="629555"/>
          </a:xfrm>
          <a:prstGeom prst="rect">
            <a:avLst/>
          </a:prstGeom>
        </p:spPr>
      </p:pic>
      <p:pic>
        <p:nvPicPr>
          <p:cNvPr id="1827" name="Imagen 1826" descr="Imagen que contiene Texto&#10;&#10;Descripción generada automáticamente">
            <a:extLst>
              <a:ext uri="{FF2B5EF4-FFF2-40B4-BE49-F238E27FC236}">
                <a16:creationId xmlns:a16="http://schemas.microsoft.com/office/drawing/2014/main" id="{13395BD4-6E78-F37E-8206-5F5886BA378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1452" y="4523628"/>
            <a:ext cx="578959" cy="5981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17D502A-F713-D194-8E46-3349EA1E36F5}"/>
              </a:ext>
            </a:extLst>
          </p:cNvPr>
          <p:cNvSpPr txBox="1"/>
          <p:nvPr/>
        </p:nvSpPr>
        <p:spPr>
          <a:xfrm>
            <a:off x="640080" y="219861"/>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latin typeface="+mj-lt"/>
                <a:ea typeface="+mj-ea"/>
                <a:cs typeface="+mj-cs"/>
              </a:rPr>
              <a:t>Quality </a:t>
            </a:r>
            <a:r>
              <a:rPr lang="en-US" sz="2000" b="1">
                <a:latin typeface="+mj-lt"/>
                <a:ea typeface="+mj-ea"/>
                <a:cs typeface="+mj-cs"/>
              </a:rPr>
              <a:t>Updated</a:t>
            </a:r>
            <a:r>
              <a:rPr lang="en-US" sz="5400" b="1">
                <a:latin typeface="+mj-lt"/>
                <a:ea typeface="+mj-ea"/>
                <a:cs typeface="+mj-cs"/>
              </a:rPr>
              <a:t> </a:t>
            </a:r>
            <a:r>
              <a:rPr lang="en-US" sz="2000" b="1">
                <a:latin typeface="+mj-lt"/>
                <a:ea typeface="+mj-ea"/>
                <a:cs typeface="+mj-cs"/>
              </a:rPr>
              <a:t>Aug 28 </a:t>
            </a:r>
            <a:endParaRPr lang="en-US" sz="2000">
              <a:latin typeface="+mj-lt"/>
              <a:ea typeface="+mj-ea"/>
              <a:cs typeface="Calibri Light"/>
            </a:endParaRPr>
          </a:p>
        </p:txBody>
      </p:sp>
      <p:sp>
        <p:nvSpPr>
          <p:cNvPr id="6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3DDBEFB-6E67-95AE-0C6C-55C9BBD78C37}"/>
              </a:ext>
            </a:extLst>
          </p:cNvPr>
          <p:cNvSpPr txBox="1"/>
          <p:nvPr/>
        </p:nvSpPr>
        <p:spPr>
          <a:xfrm>
            <a:off x="640080" y="2767391"/>
            <a:ext cx="4243589"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marL="342900" indent="-228600">
              <a:lnSpc>
                <a:spcPct val="90000"/>
              </a:lnSpc>
              <a:spcAft>
                <a:spcPts val="600"/>
              </a:spcAft>
              <a:buFont typeface="Arial" panose="020B0604020202020204" pitchFamily="34" charset="0"/>
              <a:buChar char="•"/>
            </a:pPr>
            <a:r>
              <a:rPr lang="en-US" sz="1400">
                <a:cs typeface="Calibri"/>
              </a:rPr>
              <a:t>Please keep in mind that DIRECTV via internet (stream service) now has a 24-month agreement. The customer would have 14 days of buyer's remorse period to cancel the service, after that they would be charged $ 20.00 x each month remaining.</a:t>
            </a:r>
          </a:p>
          <a:p>
            <a:pPr marL="342900" indent="-228600">
              <a:lnSpc>
                <a:spcPct val="90000"/>
              </a:lnSpc>
              <a:spcAft>
                <a:spcPts val="600"/>
              </a:spcAft>
              <a:buFont typeface="Arial" panose="020B0604020202020204" pitchFamily="34" charset="0"/>
              <a:buChar char="•"/>
            </a:pPr>
            <a:endParaRPr lang="en-US" sz="1400"/>
          </a:p>
          <a:p>
            <a:pPr marL="342900" indent="-228600">
              <a:lnSpc>
                <a:spcPct val="90000"/>
              </a:lnSpc>
              <a:spcAft>
                <a:spcPts val="600"/>
              </a:spcAft>
              <a:buFont typeface="Arial" panose="020B0604020202020204" pitchFamily="34" charset="0"/>
              <a:buChar char="•"/>
            </a:pPr>
            <a:r>
              <a:rPr lang="en-US" sz="1400"/>
              <a:t>Call miner is a very useful tool if you want to improve your QA score, you will receive weekly insights through this. In case you have any problem logging in, please reach your supervisor.  </a:t>
            </a:r>
            <a:endParaRPr lang="en-US">
              <a:cs typeface="Calibri"/>
            </a:endParaRPr>
          </a:p>
          <a:p>
            <a:pPr indent="-228600">
              <a:lnSpc>
                <a:spcPct val="90000"/>
              </a:lnSpc>
              <a:spcAft>
                <a:spcPts val="600"/>
              </a:spcAft>
              <a:buFont typeface="Arial" panose="020B0604020202020204" pitchFamily="34" charset="0"/>
              <a:buChar char="•"/>
            </a:pPr>
            <a:endParaRPr lang="en-US" sz="1400"/>
          </a:p>
          <a:p>
            <a:pPr marL="342900" indent="-228600">
              <a:lnSpc>
                <a:spcPct val="90000"/>
              </a:lnSpc>
              <a:spcAft>
                <a:spcPts val="600"/>
              </a:spcAft>
              <a:buFont typeface="Arial" panose="020B0604020202020204" pitchFamily="34" charset="0"/>
              <a:buChar char="•"/>
            </a:pPr>
            <a:r>
              <a:rPr lang="en-US" sz="1400"/>
              <a:t>To help our security team in the profiling of the customer, we need to ask during ALL the acquisitions interactions if the customer is a homeowner or renter and pitch the option to transfer the caller over them.</a:t>
            </a:r>
          </a:p>
          <a:p>
            <a:pPr indent="-228600">
              <a:lnSpc>
                <a:spcPct val="90000"/>
              </a:lnSpc>
              <a:spcAft>
                <a:spcPts val="600"/>
              </a:spcAft>
              <a:buFont typeface="Arial" panose="020B0604020202020204" pitchFamily="34" charset="0"/>
              <a:buChar char="•"/>
            </a:pPr>
            <a:endParaRPr lang="en-US" sz="140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365" t="31058" r="-1536" b="38396"/>
          <a:stretch/>
        </p:blipFill>
        <p:spPr>
          <a:xfrm>
            <a:off x="5311702" y="2086718"/>
            <a:ext cx="6890525" cy="210119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2469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678" y="1724511"/>
            <a:ext cx="3409406" cy="34094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uadroTexto 1"/>
          <p:cNvSpPr txBox="1"/>
          <p:nvPr/>
        </p:nvSpPr>
        <p:spPr>
          <a:xfrm>
            <a:off x="692332" y="665163"/>
            <a:ext cx="10894422" cy="369332"/>
          </a:xfrm>
          <a:prstGeom prst="rect">
            <a:avLst/>
          </a:prstGeom>
          <a:noFill/>
        </p:spPr>
        <p:txBody>
          <a:bodyPr wrap="square" rtlCol="0">
            <a:spAutoFit/>
          </a:bodyPr>
          <a:lstStyle/>
          <a:p>
            <a:pPr algn="ctr"/>
            <a:r>
              <a:rPr lang="es-MX" b="1">
                <a:latin typeface="Montserrat" panose="00000500000000000000" pitchFamily="2" charset="0"/>
              </a:rPr>
              <a:t>SIGNALS TO USE</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916" y="1618996"/>
            <a:ext cx="743669" cy="864809"/>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9791" y="1746946"/>
            <a:ext cx="580242" cy="648169"/>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128" y="2968494"/>
            <a:ext cx="604674" cy="596356"/>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9791" y="4123516"/>
            <a:ext cx="615680" cy="653802"/>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2692" y="2887628"/>
            <a:ext cx="752893" cy="726542"/>
          </a:xfrm>
          <a:prstGeom prst="rect">
            <a:avLst/>
          </a:prstGeom>
        </p:spPr>
      </p:pic>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3345" y="1651765"/>
            <a:ext cx="782623" cy="786437"/>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4276" y="2918690"/>
            <a:ext cx="640976" cy="630147"/>
          </a:xfrm>
          <a:prstGeom prst="rect">
            <a:avLst/>
          </a:prstGeom>
        </p:spPr>
      </p:pic>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4277" y="4139484"/>
            <a:ext cx="618932" cy="618932"/>
          </a:xfrm>
          <a:prstGeom prst="rect">
            <a:avLst/>
          </a:prstGeom>
        </p:spPr>
      </p:pic>
      <p:pic>
        <p:nvPicPr>
          <p:cNvPr id="11" name="Imagen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82692" y="4145902"/>
            <a:ext cx="707385" cy="726542"/>
          </a:xfrm>
          <a:prstGeom prst="rect">
            <a:avLst/>
          </a:prstGeom>
        </p:spPr>
      </p:pic>
      <p:pic>
        <p:nvPicPr>
          <p:cNvPr id="12" name="Imagen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8442" y="1569422"/>
            <a:ext cx="558779" cy="791603"/>
          </a:xfrm>
          <a:prstGeom prst="rect">
            <a:avLst/>
          </a:prstGeom>
        </p:spPr>
      </p:pic>
      <p:pic>
        <p:nvPicPr>
          <p:cNvPr id="13" name="Imagen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64319" y="2968494"/>
            <a:ext cx="596356" cy="596356"/>
          </a:xfrm>
          <a:prstGeom prst="rect">
            <a:avLst/>
          </a:prstGeom>
        </p:spPr>
      </p:pic>
      <p:pic>
        <p:nvPicPr>
          <p:cNvPr id="14" name="Imagen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14639" y="4116882"/>
            <a:ext cx="641534" cy="641534"/>
          </a:xfrm>
          <a:prstGeom prst="rect">
            <a:avLst/>
          </a:prstGeom>
        </p:spPr>
      </p:pic>
      <p:sp>
        <p:nvSpPr>
          <p:cNvPr id="20" name="CuadroTexto 19"/>
          <p:cNvSpPr txBox="1"/>
          <p:nvPr/>
        </p:nvSpPr>
        <p:spPr>
          <a:xfrm>
            <a:off x="3491916" y="5258702"/>
            <a:ext cx="5743525" cy="1061829"/>
          </a:xfrm>
          <a:prstGeom prst="rect">
            <a:avLst/>
          </a:prstGeom>
          <a:noFill/>
        </p:spPr>
        <p:txBody>
          <a:bodyPr wrap="square" rtlCol="0">
            <a:spAutoFit/>
          </a:bodyPr>
          <a:lstStyle/>
          <a:p>
            <a:pPr lvl="0" algn="ctr">
              <a:lnSpc>
                <a:spcPct val="150000"/>
              </a:lnSpc>
            </a:pPr>
            <a:r>
              <a:rPr lang="es-MX" sz="1400" err="1">
                <a:solidFill>
                  <a:srgbClr val="221F1F"/>
                </a:solidFill>
              </a:rPr>
              <a:t>All</a:t>
            </a:r>
            <a:r>
              <a:rPr lang="es-MX" sz="1400">
                <a:solidFill>
                  <a:srgbClr val="221F1F"/>
                </a:solidFill>
              </a:rPr>
              <a:t> </a:t>
            </a:r>
            <a:r>
              <a:rPr lang="es-MX" sz="1400" err="1">
                <a:solidFill>
                  <a:srgbClr val="221F1F"/>
                </a:solidFill>
              </a:rPr>
              <a:t>signals</a:t>
            </a:r>
            <a:r>
              <a:rPr lang="es-MX" sz="1400">
                <a:solidFill>
                  <a:srgbClr val="221F1F"/>
                </a:solidFill>
              </a:rPr>
              <a:t> can be </a:t>
            </a:r>
            <a:r>
              <a:rPr lang="es-MX" sz="1400" err="1">
                <a:solidFill>
                  <a:srgbClr val="221F1F"/>
                </a:solidFill>
              </a:rPr>
              <a:t>used</a:t>
            </a:r>
            <a:r>
              <a:rPr lang="es-MX" sz="1400">
                <a:solidFill>
                  <a:srgbClr val="221F1F"/>
                </a:solidFill>
              </a:rPr>
              <a:t>  </a:t>
            </a:r>
            <a:r>
              <a:rPr lang="es-MX" sz="1400" err="1">
                <a:solidFill>
                  <a:srgbClr val="221F1F"/>
                </a:solidFill>
              </a:rPr>
              <a:t>for</a:t>
            </a:r>
            <a:r>
              <a:rPr lang="es-MX" sz="1400">
                <a:solidFill>
                  <a:srgbClr val="221F1F"/>
                </a:solidFill>
              </a:rPr>
              <a:t> </a:t>
            </a:r>
            <a:r>
              <a:rPr lang="es-MX" sz="1400" err="1">
                <a:solidFill>
                  <a:srgbClr val="221F1F"/>
                </a:solidFill>
              </a:rPr>
              <a:t>every</a:t>
            </a:r>
            <a:r>
              <a:rPr lang="es-MX" sz="1400">
                <a:solidFill>
                  <a:srgbClr val="221F1F"/>
                </a:solidFill>
              </a:rPr>
              <a:t> </a:t>
            </a:r>
            <a:r>
              <a:rPr lang="es-MX" sz="1400" err="1">
                <a:solidFill>
                  <a:srgbClr val="221F1F"/>
                </a:solidFill>
              </a:rPr>
              <a:t>presentation</a:t>
            </a:r>
            <a:r>
              <a:rPr lang="es-MX" sz="1400">
                <a:solidFill>
                  <a:srgbClr val="221F1F"/>
                </a:solidFill>
              </a:rPr>
              <a:t> </a:t>
            </a:r>
            <a:r>
              <a:rPr lang="en-US" sz="1400">
                <a:solidFill>
                  <a:srgbClr val="221F1F"/>
                </a:solidFill>
              </a:rPr>
              <a:t> that</a:t>
            </a:r>
            <a:r>
              <a:rPr lang="es-MX" sz="1400">
                <a:solidFill>
                  <a:srgbClr val="221F1F"/>
                </a:solidFill>
              </a:rPr>
              <a:t> </a:t>
            </a:r>
            <a:r>
              <a:rPr lang="es-MX" sz="1400" err="1">
                <a:solidFill>
                  <a:srgbClr val="221F1F"/>
                </a:solidFill>
              </a:rPr>
              <a:t>requires</a:t>
            </a:r>
            <a:r>
              <a:rPr lang="es-MX" sz="1400">
                <a:solidFill>
                  <a:srgbClr val="221F1F"/>
                </a:solidFill>
              </a:rPr>
              <a:t> </a:t>
            </a:r>
            <a:r>
              <a:rPr lang="es-MX" sz="1400" err="1">
                <a:solidFill>
                  <a:srgbClr val="221F1F"/>
                </a:solidFill>
              </a:rPr>
              <a:t>illustrative</a:t>
            </a:r>
            <a:r>
              <a:rPr lang="es-MX" sz="1400">
                <a:solidFill>
                  <a:srgbClr val="221F1F"/>
                </a:solidFill>
              </a:rPr>
              <a:t> </a:t>
            </a:r>
            <a:r>
              <a:rPr lang="es-MX" sz="1400" err="1">
                <a:solidFill>
                  <a:srgbClr val="221F1F"/>
                </a:solidFill>
              </a:rPr>
              <a:t>content</a:t>
            </a:r>
            <a:r>
              <a:rPr lang="es-MX" sz="1400">
                <a:solidFill>
                  <a:srgbClr val="221F1F"/>
                </a:solidFill>
              </a:rPr>
              <a:t>. In case </a:t>
            </a:r>
            <a:r>
              <a:rPr lang="es-MX" sz="1400" err="1">
                <a:solidFill>
                  <a:srgbClr val="221F1F"/>
                </a:solidFill>
              </a:rPr>
              <a:t>you</a:t>
            </a:r>
            <a:r>
              <a:rPr lang="es-MX" sz="1400">
                <a:solidFill>
                  <a:srgbClr val="221F1F"/>
                </a:solidFill>
              </a:rPr>
              <a:t> </a:t>
            </a:r>
            <a:r>
              <a:rPr lang="es-MX" sz="1400" err="1">
                <a:solidFill>
                  <a:srgbClr val="221F1F"/>
                </a:solidFill>
              </a:rPr>
              <a:t>need</a:t>
            </a:r>
            <a:r>
              <a:rPr lang="es-MX" sz="1400">
                <a:solidFill>
                  <a:srgbClr val="221F1F"/>
                </a:solidFill>
              </a:rPr>
              <a:t> </a:t>
            </a:r>
            <a:r>
              <a:rPr lang="es-MX" sz="1400" err="1">
                <a:solidFill>
                  <a:srgbClr val="221F1F"/>
                </a:solidFill>
              </a:rPr>
              <a:t>an</a:t>
            </a:r>
            <a:r>
              <a:rPr lang="es-MX" sz="1400">
                <a:solidFill>
                  <a:srgbClr val="221F1F"/>
                </a:solidFill>
              </a:rPr>
              <a:t> </a:t>
            </a:r>
            <a:r>
              <a:rPr lang="es-MX" sz="1400" err="1">
                <a:solidFill>
                  <a:srgbClr val="221F1F"/>
                </a:solidFill>
              </a:rPr>
              <a:t>specific</a:t>
            </a:r>
            <a:r>
              <a:rPr lang="es-MX" sz="1400">
                <a:solidFill>
                  <a:srgbClr val="221F1F"/>
                </a:solidFill>
              </a:rPr>
              <a:t> </a:t>
            </a:r>
            <a:r>
              <a:rPr lang="es-MX" sz="1400" err="1">
                <a:solidFill>
                  <a:srgbClr val="221F1F"/>
                </a:solidFill>
              </a:rPr>
              <a:t>signal</a:t>
            </a:r>
            <a:r>
              <a:rPr lang="es-MX" sz="1400">
                <a:solidFill>
                  <a:srgbClr val="221F1F"/>
                </a:solidFill>
              </a:rPr>
              <a:t> to describe a </a:t>
            </a:r>
            <a:r>
              <a:rPr lang="es-MX" sz="1400" err="1">
                <a:solidFill>
                  <a:srgbClr val="221F1F"/>
                </a:solidFill>
              </a:rPr>
              <a:t>noun</a:t>
            </a:r>
            <a:r>
              <a:rPr lang="es-MX" sz="1400">
                <a:solidFill>
                  <a:srgbClr val="221F1F"/>
                </a:solidFill>
              </a:rPr>
              <a:t>, </a:t>
            </a:r>
            <a:r>
              <a:rPr lang="es-MX" sz="1400" err="1">
                <a:solidFill>
                  <a:srgbClr val="221F1F"/>
                </a:solidFill>
              </a:rPr>
              <a:t>please</a:t>
            </a:r>
            <a:r>
              <a:rPr lang="es-MX" sz="1400">
                <a:solidFill>
                  <a:srgbClr val="221F1F"/>
                </a:solidFill>
              </a:rPr>
              <a:t> </a:t>
            </a:r>
            <a:r>
              <a:rPr lang="es-MX" sz="1400" err="1">
                <a:solidFill>
                  <a:srgbClr val="221F1F"/>
                </a:solidFill>
              </a:rPr>
              <a:t>ask</a:t>
            </a:r>
            <a:r>
              <a:rPr lang="es-MX" sz="1400">
                <a:solidFill>
                  <a:srgbClr val="221F1F"/>
                </a:solidFill>
              </a:rPr>
              <a:t> to </a:t>
            </a:r>
            <a:r>
              <a:rPr lang="es-MX" sz="1400" err="1">
                <a:solidFill>
                  <a:srgbClr val="221F1F"/>
                </a:solidFill>
              </a:rPr>
              <a:t>the</a:t>
            </a:r>
            <a:r>
              <a:rPr lang="es-MX" sz="1400">
                <a:solidFill>
                  <a:srgbClr val="221F1F"/>
                </a:solidFill>
              </a:rPr>
              <a:t> </a:t>
            </a:r>
            <a:r>
              <a:rPr lang="es-MX" sz="1400" err="1">
                <a:solidFill>
                  <a:srgbClr val="221F1F"/>
                </a:solidFill>
              </a:rPr>
              <a:t>designers</a:t>
            </a:r>
            <a:r>
              <a:rPr lang="es-MX" sz="1400">
                <a:solidFill>
                  <a:srgbClr val="221F1F"/>
                </a:solidFill>
              </a:rPr>
              <a:t>.</a:t>
            </a:r>
            <a:endParaRPr lang="en-US" sz="1400">
              <a:solidFill>
                <a:srgbClr val="221F1F"/>
              </a:solidFill>
            </a:endParaRPr>
          </a:p>
        </p:txBody>
      </p:sp>
      <p:pic>
        <p:nvPicPr>
          <p:cNvPr id="23" name="Imagen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89918" y="142652"/>
            <a:ext cx="849086" cy="8490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DE432-FFE3-4412-A41F-035164DB7D67}"/>
              </a:ext>
            </a:extLst>
          </p:cNvPr>
          <p:cNvSpPr>
            <a:spLocks noGrp="1"/>
          </p:cNvSpPr>
          <p:nvPr>
            <p:ph type="title"/>
          </p:nvPr>
        </p:nvSpPr>
        <p:spPr>
          <a:xfrm>
            <a:off x="640080" y="825480"/>
            <a:ext cx="9014700" cy="950426"/>
          </a:xfrm>
        </p:spPr>
        <p:txBody>
          <a:bodyPr anchor="b">
            <a:normAutofit/>
          </a:bodyPr>
          <a:lstStyle/>
          <a:p>
            <a:r>
              <a:rPr lang="en-US" sz="5400">
                <a:cs typeface="Calibri Light"/>
              </a:rPr>
              <a:t>Remember, Remember...</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CA75B6-FE68-8779-5B25-D85B488263A4}"/>
              </a:ext>
            </a:extLst>
          </p:cNvPr>
          <p:cNvSpPr>
            <a:spLocks noGrp="1"/>
          </p:cNvSpPr>
          <p:nvPr>
            <p:ph idx="1"/>
          </p:nvPr>
        </p:nvSpPr>
        <p:spPr>
          <a:xfrm>
            <a:off x="1057023" y="3013576"/>
            <a:ext cx="10596169" cy="3320668"/>
          </a:xfrm>
        </p:spPr>
        <p:txBody>
          <a:bodyPr vert="horz" lIns="91440" tIns="45720" rIns="91440" bIns="45720" rtlCol="0" anchor="t">
            <a:normAutofit/>
          </a:bodyPr>
          <a:lstStyle/>
          <a:p>
            <a:pPr marL="0" indent="0">
              <a:buNone/>
            </a:pPr>
            <a:endParaRPr lang="en-US" sz="2200" dirty="0">
              <a:ea typeface="Calibri"/>
              <a:cs typeface="Calibri"/>
            </a:endParaRPr>
          </a:p>
          <a:p>
            <a:r>
              <a:rPr lang="en-US" sz="2200" dirty="0">
                <a:cs typeface="Calibri"/>
              </a:rPr>
              <a:t>Is always better to use "Modal Verbs" such as "May I", "Could I", "Please" and "thanks" to engage and generate rapport with our customers!    </a:t>
            </a:r>
            <a:endParaRPr lang="en-US" sz="2200" dirty="0">
              <a:ea typeface="Calibri"/>
              <a:cs typeface="Calibri"/>
            </a:endParaRPr>
          </a:p>
          <a:p>
            <a:r>
              <a:rPr lang="es-MX" sz="2200" dirty="0" err="1">
                <a:cs typeface="Calibri"/>
              </a:rPr>
              <a:t>Even</a:t>
            </a:r>
            <a:r>
              <a:rPr lang="es-MX" sz="2200" dirty="0">
                <a:cs typeface="Calibri"/>
              </a:rPr>
              <a:t> </a:t>
            </a:r>
            <a:r>
              <a:rPr lang="es-MX" sz="2200" dirty="0" err="1">
                <a:cs typeface="Calibri"/>
              </a:rPr>
              <a:t>when</a:t>
            </a:r>
            <a:r>
              <a:rPr lang="es-MX" sz="2200" dirty="0">
                <a:cs typeface="Calibri"/>
              </a:rPr>
              <a:t> </a:t>
            </a:r>
            <a:r>
              <a:rPr lang="es-MX" sz="2200" dirty="0" err="1">
                <a:cs typeface="Calibri"/>
              </a:rPr>
              <a:t>it</a:t>
            </a:r>
            <a:r>
              <a:rPr lang="es-MX" sz="2200" dirty="0">
                <a:cs typeface="Calibri"/>
              </a:rPr>
              <a:t> can be </a:t>
            </a:r>
            <a:r>
              <a:rPr lang="es-MX" sz="2200" dirty="0" err="1">
                <a:cs typeface="Calibri"/>
              </a:rPr>
              <a:t>overwhelming</a:t>
            </a:r>
            <a:r>
              <a:rPr lang="es-MX" sz="2200" dirty="0">
                <a:cs typeface="Calibri"/>
              </a:rPr>
              <a:t> </a:t>
            </a:r>
            <a:r>
              <a:rPr lang="es-MX" sz="2200" dirty="0" err="1">
                <a:cs typeface="Calibri"/>
              </a:rPr>
              <a:t>sometimes</a:t>
            </a:r>
            <a:r>
              <a:rPr lang="es-MX" sz="2200" dirty="0">
                <a:cs typeface="Calibri"/>
              </a:rPr>
              <a:t>, </a:t>
            </a:r>
            <a:r>
              <a:rPr lang="es-MX" sz="2200" b="1" dirty="0" err="1">
                <a:cs typeface="Calibri"/>
              </a:rPr>
              <a:t>smile</a:t>
            </a:r>
            <a:r>
              <a:rPr lang="es-MX" sz="2200" b="1" dirty="0">
                <a:cs typeface="Calibri"/>
              </a:rPr>
              <a:t>!</a:t>
            </a:r>
            <a:r>
              <a:rPr lang="es-MX" sz="2200" dirty="0">
                <a:cs typeface="Calibri"/>
              </a:rPr>
              <a:t>, so </a:t>
            </a:r>
            <a:r>
              <a:rPr lang="es-MX" sz="2200" dirty="0" err="1">
                <a:cs typeface="Calibri"/>
              </a:rPr>
              <a:t>the</a:t>
            </a:r>
            <a:r>
              <a:rPr lang="es-MX" sz="2200" dirty="0">
                <a:cs typeface="Calibri"/>
              </a:rPr>
              <a:t> </a:t>
            </a:r>
            <a:r>
              <a:rPr lang="es-MX" sz="2200" dirty="0" err="1">
                <a:cs typeface="Calibri"/>
              </a:rPr>
              <a:t>customer</a:t>
            </a:r>
            <a:r>
              <a:rPr lang="es-MX" sz="2200" dirty="0">
                <a:cs typeface="Calibri"/>
              </a:rPr>
              <a:t> </a:t>
            </a:r>
            <a:r>
              <a:rPr lang="es-MX" sz="2200" dirty="0" err="1">
                <a:cs typeface="Calibri"/>
              </a:rPr>
              <a:t>feels</a:t>
            </a:r>
            <a:r>
              <a:rPr lang="es-MX" sz="2200" dirty="0">
                <a:cs typeface="Calibri"/>
              </a:rPr>
              <a:t> </a:t>
            </a:r>
            <a:r>
              <a:rPr lang="es-MX" sz="2200" dirty="0" err="1">
                <a:cs typeface="Calibri"/>
              </a:rPr>
              <a:t>you</a:t>
            </a:r>
            <a:r>
              <a:rPr lang="es-MX" sz="2200" dirty="0">
                <a:cs typeface="Calibri"/>
              </a:rPr>
              <a:t> are </a:t>
            </a:r>
            <a:r>
              <a:rPr lang="es-MX" sz="2200" dirty="0" err="1">
                <a:cs typeface="Calibri"/>
              </a:rPr>
              <a:t>doing</a:t>
            </a:r>
            <a:r>
              <a:rPr lang="es-MX" sz="2200" dirty="0">
                <a:cs typeface="Calibri"/>
              </a:rPr>
              <a:t> </a:t>
            </a:r>
            <a:r>
              <a:rPr lang="es-MX" sz="2200" dirty="0" err="1">
                <a:cs typeface="Calibri"/>
              </a:rPr>
              <a:t>your</a:t>
            </a:r>
            <a:r>
              <a:rPr lang="es-MX" sz="2200" dirty="0">
                <a:cs typeface="Calibri"/>
              </a:rPr>
              <a:t> </a:t>
            </a:r>
            <a:r>
              <a:rPr lang="es-MX" sz="2200" dirty="0" err="1">
                <a:cs typeface="Calibri"/>
              </a:rPr>
              <a:t>best</a:t>
            </a:r>
            <a:r>
              <a:rPr lang="es-MX" sz="2200" dirty="0">
                <a:cs typeface="Calibri"/>
              </a:rPr>
              <a:t>.</a:t>
            </a:r>
            <a:endParaRPr lang="en-US" sz="2200" dirty="0">
              <a:cs typeface="Calibri"/>
            </a:endParaRPr>
          </a:p>
          <a:p>
            <a:r>
              <a:rPr lang="en" sz="2200" dirty="0">
                <a:cs typeface="Calibri"/>
              </a:rPr>
              <a:t>Active Listening is the Most important sales skill </a:t>
            </a:r>
            <a:r>
              <a:rPr lang="en" sz="2200" b="1" dirty="0">
                <a:cs typeface="Calibri"/>
              </a:rPr>
              <a:t>YOU</a:t>
            </a:r>
            <a:r>
              <a:rPr lang="en" sz="2200" dirty="0">
                <a:cs typeface="Calibri"/>
              </a:rPr>
              <a:t> and </a:t>
            </a:r>
            <a:r>
              <a:rPr lang="en" sz="2200" b="1" dirty="0">
                <a:cs typeface="Calibri"/>
              </a:rPr>
              <a:t>I</a:t>
            </a:r>
            <a:r>
              <a:rPr lang="en" sz="2200" dirty="0">
                <a:cs typeface="Calibri"/>
              </a:rPr>
              <a:t> need in remote selling.</a:t>
            </a:r>
            <a:endParaRPr lang="es-MX" sz="2200" dirty="0">
              <a:cs typeface="Calibri"/>
            </a:endParaRPr>
          </a:p>
          <a:p>
            <a:endParaRPr lang="es-MX" sz="2200">
              <a:cs typeface="Calibri"/>
            </a:endParaRPr>
          </a:p>
          <a:p>
            <a:endParaRPr lang="es-MX" sz="2200">
              <a:cs typeface="Calibri"/>
            </a:endParaRPr>
          </a:p>
          <a:p>
            <a:endParaRPr lang="en-US" sz="2200">
              <a:cs typeface="Calibri"/>
            </a:endParaRPr>
          </a:p>
        </p:txBody>
      </p:sp>
      <p:sp>
        <p:nvSpPr>
          <p:cNvPr id="6" name="TextBox 2">
            <a:extLst>
              <a:ext uri="{FF2B5EF4-FFF2-40B4-BE49-F238E27FC236}">
                <a16:creationId xmlns:a16="http://schemas.microsoft.com/office/drawing/2014/main" id="{A62BDCD9-C9D3-BA77-7E8A-D150A897186B}"/>
              </a:ext>
            </a:extLst>
          </p:cNvPr>
          <p:cNvSpPr txBox="1"/>
          <p:nvPr/>
        </p:nvSpPr>
        <p:spPr>
          <a:xfrm>
            <a:off x="639018" y="241760"/>
            <a:ext cx="5302370" cy="461665"/>
          </a:xfrm>
          <a:prstGeom prst="rect">
            <a:avLst/>
          </a:prstGeom>
          <a:noFill/>
        </p:spPr>
        <p:txBody>
          <a:bodyPr wrap="square" lIns="91440" tIns="45720" rIns="91440" bIns="45720" rtlCol="0" anchor="t">
            <a:spAutoFit/>
          </a:bodyPr>
          <a:lstStyle/>
          <a:p>
            <a:r>
              <a:rPr lang="en-US" sz="2400" b="1">
                <a:solidFill>
                  <a:srgbClr val="C00000"/>
                </a:solidFill>
                <a:cs typeface="Calibri"/>
              </a:rPr>
              <a:t>QA &amp; Training Updated Dec 06</a:t>
            </a:r>
            <a:endParaRPr lang="es-ES"/>
          </a:p>
        </p:txBody>
      </p:sp>
      <p:sp>
        <p:nvSpPr>
          <p:cNvPr id="8" name="Content Placeholder 2">
            <a:extLst>
              <a:ext uri="{FF2B5EF4-FFF2-40B4-BE49-F238E27FC236}">
                <a16:creationId xmlns:a16="http://schemas.microsoft.com/office/drawing/2014/main" id="{D09E83A5-10E5-F301-DAFA-2252E523D892}"/>
              </a:ext>
            </a:extLst>
          </p:cNvPr>
          <p:cNvSpPr txBox="1">
            <a:spLocks/>
          </p:cNvSpPr>
          <p:nvPr/>
        </p:nvSpPr>
        <p:spPr>
          <a:xfrm>
            <a:off x="6349218" y="3013576"/>
            <a:ext cx="4888358" cy="33206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a:cs typeface="Calibri"/>
            </a:endParaRPr>
          </a:p>
        </p:txBody>
      </p:sp>
    </p:spTree>
    <p:extLst>
      <p:ext uri="{BB962C8B-B14F-4D97-AF65-F5344CB8AC3E}">
        <p14:creationId xmlns:p14="http://schemas.microsoft.com/office/powerpoint/2010/main" val="371882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b="37821"/>
          <a:stretch/>
        </p:blipFill>
        <p:spPr>
          <a:xfrm>
            <a:off x="9966960" y="5029200"/>
            <a:ext cx="1828800" cy="1137139"/>
          </a:xfrm>
          <a:prstGeom prst="rect">
            <a:avLst/>
          </a:prstGeom>
        </p:spPr>
      </p:pic>
      <p:sp>
        <p:nvSpPr>
          <p:cNvPr id="2" name="TextBox 1">
            <a:extLst>
              <a:ext uri="{FF2B5EF4-FFF2-40B4-BE49-F238E27FC236}">
                <a16:creationId xmlns:a16="http://schemas.microsoft.com/office/drawing/2014/main" id="{917D502A-F713-D194-8E46-3349EA1E36F5}"/>
              </a:ext>
            </a:extLst>
          </p:cNvPr>
          <p:cNvSpPr txBox="1"/>
          <p:nvPr/>
        </p:nvSpPr>
        <p:spPr>
          <a:xfrm>
            <a:off x="603849" y="534837"/>
            <a:ext cx="5302370" cy="461665"/>
          </a:xfrm>
          <a:prstGeom prst="rect">
            <a:avLst/>
          </a:prstGeom>
          <a:noFill/>
        </p:spPr>
        <p:txBody>
          <a:bodyPr wrap="square" lIns="91440" tIns="45720" rIns="91440" bIns="45720" rtlCol="0" anchor="t">
            <a:spAutoFit/>
          </a:bodyPr>
          <a:lstStyle/>
          <a:p>
            <a:r>
              <a:rPr lang="en-US" sz="2400" b="1">
                <a:solidFill>
                  <a:srgbClr val="C00000"/>
                </a:solidFill>
              </a:rPr>
              <a:t>Backoffice Updated Dec 07</a:t>
            </a:r>
            <a:endParaRPr lang="en-US"/>
          </a:p>
        </p:txBody>
      </p:sp>
      <p:sp>
        <p:nvSpPr>
          <p:cNvPr id="3" name="TextBox 2">
            <a:extLst>
              <a:ext uri="{FF2B5EF4-FFF2-40B4-BE49-F238E27FC236}">
                <a16:creationId xmlns:a16="http://schemas.microsoft.com/office/drawing/2014/main" id="{F5C488A0-5B0E-9F14-7EE4-D93C615A4FDC}"/>
              </a:ext>
            </a:extLst>
          </p:cNvPr>
          <p:cNvSpPr txBox="1"/>
          <p:nvPr/>
        </p:nvSpPr>
        <p:spPr>
          <a:xfrm>
            <a:off x="2894526" y="967602"/>
            <a:ext cx="52545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alibri Light"/>
              </a:rPr>
              <a:t>Tips and reminders</a:t>
            </a:r>
            <a:endParaRPr lang="en-US" sz="3200"/>
          </a:p>
        </p:txBody>
      </p:sp>
      <p:sp>
        <p:nvSpPr>
          <p:cNvPr id="5" name="TextBox 4">
            <a:extLst>
              <a:ext uri="{FF2B5EF4-FFF2-40B4-BE49-F238E27FC236}">
                <a16:creationId xmlns:a16="http://schemas.microsoft.com/office/drawing/2014/main" id="{FF049BF4-0892-64A8-5597-2EA058F3655C}"/>
              </a:ext>
            </a:extLst>
          </p:cNvPr>
          <p:cNvSpPr txBox="1"/>
          <p:nvPr/>
        </p:nvSpPr>
        <p:spPr>
          <a:xfrm>
            <a:off x="1433444" y="1886226"/>
            <a:ext cx="1038528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252525"/>
                </a:solidFill>
                <a:cs typeface="Arial"/>
              </a:rPr>
              <a:t>For Optimum Bundle orders please keep in mind</a:t>
            </a:r>
          </a:p>
          <a:p>
            <a:endParaRPr lang="en-US" sz="1400" b="1">
              <a:solidFill>
                <a:srgbClr val="252525"/>
              </a:solidFill>
              <a:ea typeface="Calibri"/>
              <a:cs typeface="Arial"/>
            </a:endParaRPr>
          </a:p>
          <a:p>
            <a:r>
              <a:rPr lang="en-US" sz="1400" b="1">
                <a:solidFill>
                  <a:srgbClr val="252525"/>
                </a:solidFill>
                <a:cs typeface="Arial"/>
              </a:rPr>
              <a:t>Ask discovery questions to identify the best option based on the customer's needs: </a:t>
            </a:r>
            <a:endParaRPr lang="en-US" sz="1400" b="1">
              <a:ea typeface="Calibri"/>
              <a:cs typeface="Calibri"/>
            </a:endParaRPr>
          </a:p>
          <a:p>
            <a:endParaRPr lang="en-US" sz="1400" b="1">
              <a:solidFill>
                <a:srgbClr val="252525"/>
              </a:solidFill>
              <a:cs typeface="Arial"/>
            </a:endParaRPr>
          </a:p>
          <a:p>
            <a:pPr marL="285750" indent="-285750">
              <a:buFont typeface="Wingdings"/>
              <a:buChar char="Ø"/>
            </a:pPr>
            <a:r>
              <a:rPr lang="en-US" sz="1400">
                <a:solidFill>
                  <a:srgbClr val="252525"/>
                </a:solidFill>
                <a:cs typeface="Arial"/>
              </a:rPr>
              <a:t>What are you planning to connect to the internet ?</a:t>
            </a:r>
          </a:p>
          <a:p>
            <a:pPr marL="285750" indent="-285750">
              <a:buFont typeface="Wingdings"/>
              <a:buChar char="Ø"/>
            </a:pPr>
            <a:r>
              <a:rPr lang="en-US" sz="1400">
                <a:solidFill>
                  <a:srgbClr val="252525"/>
                </a:solidFill>
                <a:cs typeface="Arial"/>
              </a:rPr>
              <a:t>What do you watch on TV ?</a:t>
            </a:r>
          </a:p>
          <a:p>
            <a:pPr marL="285750" indent="-285750">
              <a:buFont typeface="Wingdings"/>
              <a:buChar char="Ø"/>
            </a:pPr>
            <a:r>
              <a:rPr lang="en-US" sz="1400">
                <a:solidFill>
                  <a:srgbClr val="252525"/>
                </a:solidFill>
                <a:cs typeface="Arial"/>
              </a:rPr>
              <a:t>What will you use the service for ?</a:t>
            </a:r>
          </a:p>
          <a:p>
            <a:endParaRPr lang="en-US" sz="1400" b="1">
              <a:solidFill>
                <a:srgbClr val="252525"/>
              </a:solidFill>
              <a:cs typeface="Arial"/>
            </a:endParaRPr>
          </a:p>
          <a:p>
            <a:r>
              <a:rPr lang="en-US" sz="1400" b="1">
                <a:solidFill>
                  <a:srgbClr val="252525"/>
                </a:solidFill>
                <a:cs typeface="Arial"/>
              </a:rPr>
              <a:t>Set right expectations to the customers: </a:t>
            </a:r>
            <a:endParaRPr lang="en-US" sz="1400" b="1">
              <a:solidFill>
                <a:srgbClr val="252525"/>
              </a:solidFill>
              <a:ea typeface="Calibri"/>
              <a:cs typeface="Arial"/>
            </a:endParaRPr>
          </a:p>
          <a:p>
            <a:pPr>
              <a:buFont typeface="Wingdings"/>
              <a:buChar char="Ø"/>
            </a:pPr>
            <a:endParaRPr lang="en-US" sz="1400">
              <a:solidFill>
                <a:srgbClr val="252525"/>
              </a:solidFill>
              <a:cs typeface="Arial"/>
            </a:endParaRPr>
          </a:p>
          <a:p>
            <a:pPr marL="285750" indent="-285750">
              <a:buFont typeface="Wingdings"/>
              <a:buChar char="Ø"/>
            </a:pPr>
            <a:r>
              <a:rPr lang="en-US" sz="1400">
                <a:solidFill>
                  <a:srgbClr val="252525"/>
                </a:solidFill>
                <a:ea typeface="Calibri"/>
                <a:cs typeface="Arial"/>
              </a:rPr>
              <a:t>Explain you are including a landline  (E.g. </a:t>
            </a:r>
            <a:r>
              <a:rPr lang="en-US" sz="1400" b="1" i="1">
                <a:solidFill>
                  <a:srgbClr val="252525"/>
                </a:solidFill>
                <a:ea typeface="Calibri"/>
                <a:cs typeface="Arial"/>
              </a:rPr>
              <a:t>The modem included in this package allows you to connect a landline with unlimited calls in the U.S</a:t>
            </a:r>
            <a:r>
              <a:rPr lang="en-US" sz="1400">
                <a:solidFill>
                  <a:srgbClr val="252525"/>
                </a:solidFill>
                <a:ea typeface="Calibri"/>
                <a:cs typeface="Arial"/>
              </a:rPr>
              <a:t>.)</a:t>
            </a:r>
          </a:p>
          <a:p>
            <a:pPr marL="285750" indent="-285750">
              <a:buFont typeface="Wingdings"/>
              <a:buChar char="Ø"/>
            </a:pPr>
            <a:endParaRPr lang="en-US" sz="1400">
              <a:solidFill>
                <a:srgbClr val="252525"/>
              </a:solidFill>
              <a:cs typeface="Arial"/>
            </a:endParaRPr>
          </a:p>
          <a:p>
            <a:pPr marL="285750" indent="-285750">
              <a:buFont typeface="Wingdings"/>
              <a:buChar char="Ø"/>
            </a:pPr>
            <a:r>
              <a:rPr lang="en-US" sz="1400">
                <a:solidFill>
                  <a:srgbClr val="252525"/>
                </a:solidFill>
                <a:ea typeface="Calibri"/>
                <a:cs typeface="Arial"/>
              </a:rPr>
              <a:t>Explain the type of installation ( E.g.</a:t>
            </a:r>
            <a:r>
              <a:rPr lang="en-US" sz="1400" b="1">
                <a:solidFill>
                  <a:srgbClr val="252525"/>
                </a:solidFill>
                <a:ea typeface="Calibri"/>
                <a:cs typeface="Arial"/>
              </a:rPr>
              <a:t> </a:t>
            </a:r>
            <a:r>
              <a:rPr lang="en" sz="1400" b="1" i="1">
                <a:solidFill>
                  <a:srgbClr val="252525"/>
                </a:solidFill>
                <a:ea typeface="+mn-lt"/>
                <a:cs typeface="+mn-lt"/>
              </a:rPr>
              <a:t> it is necessary to schedule a technical visit, which time frame would fit better for you ? During Morning or afternoon ? </a:t>
            </a:r>
            <a:r>
              <a:rPr lang="en" sz="1400" i="1">
                <a:solidFill>
                  <a:srgbClr val="252525"/>
                </a:solidFill>
                <a:ea typeface="+mn-lt"/>
                <a:cs typeface="+mn-lt"/>
              </a:rPr>
              <a:t>)</a:t>
            </a:r>
            <a:endParaRPr lang="en-US" sz="1400" i="1">
              <a:solidFill>
                <a:srgbClr val="252525"/>
              </a:solidFill>
              <a:ea typeface="Calibri"/>
              <a:cs typeface="Arial"/>
            </a:endParaRPr>
          </a:p>
          <a:p>
            <a:pPr indent="-285750">
              <a:buFont typeface="Wingdings"/>
              <a:buChar char="Ø"/>
            </a:pPr>
            <a:r>
              <a:rPr lang="en" sz="1400">
                <a:solidFill>
                  <a:srgbClr val="252525"/>
                </a:solidFill>
                <a:cs typeface="Arial"/>
              </a:rPr>
              <a:t>Do a recap mentioning the type of package sold, including regular prices and highlighting the install date.</a:t>
            </a:r>
            <a:endParaRPr lang="en-US" sz="1400">
              <a:solidFill>
                <a:srgbClr val="252525"/>
              </a:solidFill>
              <a:cs typeface="Segoe UI"/>
            </a:endParaRPr>
          </a:p>
          <a:p>
            <a:r>
              <a:rPr lang="en" sz="1400">
                <a:solidFill>
                  <a:srgbClr val="252525"/>
                </a:solidFill>
                <a:cs typeface="Arial"/>
              </a:rPr>
              <a:t> </a:t>
            </a:r>
            <a:r>
              <a:rPr lang="en-US" sz="1400">
                <a:solidFill>
                  <a:srgbClr val="252525"/>
                </a:solidFill>
                <a:cs typeface="Calibri"/>
              </a:rPr>
              <a:t> ( E.g.</a:t>
            </a:r>
            <a:r>
              <a:rPr lang="en-US" sz="1400" b="1">
                <a:solidFill>
                  <a:srgbClr val="252525"/>
                </a:solidFill>
                <a:cs typeface="Calibri"/>
              </a:rPr>
              <a:t> </a:t>
            </a:r>
            <a:r>
              <a:rPr lang="en" sz="1400" b="1" i="1">
                <a:solidFill>
                  <a:srgbClr val="252525"/>
                </a:solidFill>
                <a:cs typeface="Calibri"/>
              </a:rPr>
              <a:t> Mr./Ms. customer, you have acquired today a package which includes 500 </a:t>
            </a:r>
            <a:r>
              <a:rPr lang="en" sz="1400" b="1" i="1" err="1">
                <a:solidFill>
                  <a:srgbClr val="252525"/>
                </a:solidFill>
                <a:cs typeface="Calibri"/>
              </a:rPr>
              <a:t>mbps</a:t>
            </a:r>
            <a:r>
              <a:rPr lang="en" sz="1400" b="1" i="1">
                <a:solidFill>
                  <a:srgbClr val="252525"/>
                </a:solidFill>
                <a:cs typeface="Calibri"/>
              </a:rPr>
              <a:t>, a TV package with 220 channels,2 year price lock, the service will be installed this coming </a:t>
            </a:r>
            <a:r>
              <a:rPr lang="en" sz="1400" b="1" i="1" err="1">
                <a:solidFill>
                  <a:srgbClr val="252525"/>
                </a:solidFill>
                <a:cs typeface="Calibri"/>
              </a:rPr>
              <a:t>friday</a:t>
            </a:r>
            <a:r>
              <a:rPr lang="en" sz="1400" b="1" i="1">
                <a:solidFill>
                  <a:srgbClr val="252525"/>
                </a:solidFill>
                <a:cs typeface="Calibri"/>
              </a:rPr>
              <a:t> during the morning </a:t>
            </a:r>
            <a:r>
              <a:rPr lang="en" sz="1400" i="1">
                <a:solidFill>
                  <a:srgbClr val="252525"/>
                </a:solidFill>
                <a:cs typeface="Calibri"/>
              </a:rPr>
              <a:t>)</a:t>
            </a:r>
            <a:r>
              <a:rPr lang="en-US" sz="1400">
                <a:solidFill>
                  <a:srgbClr val="252525"/>
                </a:solidFill>
                <a:cs typeface="Segoe UI"/>
              </a:rPr>
              <a:t>     </a:t>
            </a:r>
            <a:endParaRPr lang="en-US" sz="1400">
              <a:solidFill>
                <a:srgbClr val="252525"/>
              </a:solidFill>
              <a:ea typeface="Calibri"/>
              <a:cs typeface="Segoe UI"/>
            </a:endParaRPr>
          </a:p>
          <a:p>
            <a:pPr indent="-285750">
              <a:buFont typeface="Wingdings"/>
              <a:buChar char="Ø"/>
            </a:pPr>
            <a:endParaRPr lang="en-US" sz="1400">
              <a:solidFill>
                <a:srgbClr val="252525"/>
              </a:solidFill>
              <a:cs typeface="Segoe UI"/>
            </a:endParaRPr>
          </a:p>
          <a:p>
            <a:pPr indent="-285750">
              <a:buFont typeface="Wingdings"/>
              <a:buChar char="Ø"/>
            </a:pPr>
            <a:r>
              <a:rPr lang="en-US" sz="1400">
                <a:solidFill>
                  <a:srgbClr val="252525"/>
                </a:solidFill>
                <a:highlight>
                  <a:srgbClr val="FFFF00"/>
                </a:highlight>
                <a:cs typeface="Segoe UI"/>
              </a:rPr>
              <a:t>These practices can help us to reduce </a:t>
            </a:r>
            <a:r>
              <a:rPr lang="en-US" sz="1400" err="1">
                <a:solidFill>
                  <a:srgbClr val="252525"/>
                </a:solidFill>
                <a:highlight>
                  <a:srgbClr val="FFFF00"/>
                </a:highlight>
                <a:cs typeface="Segoe UI"/>
              </a:rPr>
              <a:t>cancelllation</a:t>
            </a:r>
            <a:r>
              <a:rPr lang="en-US" sz="1400">
                <a:solidFill>
                  <a:srgbClr val="252525"/>
                </a:solidFill>
                <a:highlight>
                  <a:srgbClr val="FFFF00"/>
                </a:highlight>
                <a:cs typeface="Segoe UI"/>
              </a:rPr>
              <a:t> rate, especially for TV and phone products.</a:t>
            </a:r>
          </a:p>
          <a:p>
            <a:endParaRPr lang="en-US" sz="1400">
              <a:solidFill>
                <a:srgbClr val="252525"/>
              </a:solidFill>
              <a:cs typeface="Segoe UI"/>
            </a:endParaRPr>
          </a:p>
        </p:txBody>
      </p:sp>
      <p:pic>
        <p:nvPicPr>
          <p:cNvPr id="7" name="Imagen 5" descr="A neon sign with a microphone&#10;&#10;Description automatically generated">
            <a:extLst>
              <a:ext uri="{FF2B5EF4-FFF2-40B4-BE49-F238E27FC236}">
                <a16:creationId xmlns:a16="http://schemas.microsoft.com/office/drawing/2014/main" id="{B240C10E-840D-0F70-5DE0-87A2CF714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5840" y="932424"/>
            <a:ext cx="615680" cy="653802"/>
          </a:xfrm>
          <a:prstGeom prst="rect">
            <a:avLst/>
          </a:prstGeom>
        </p:spPr>
      </p:pic>
      <p:pic>
        <p:nvPicPr>
          <p:cNvPr id="6" name="Picture 5" descr="A black and white logo&#10;&#10;Description automatically generated">
            <a:extLst>
              <a:ext uri="{FF2B5EF4-FFF2-40B4-BE49-F238E27FC236}">
                <a16:creationId xmlns:a16="http://schemas.microsoft.com/office/drawing/2014/main" id="{F961DE06-356D-CEAC-D6AD-7991BD8A5051}"/>
              </a:ext>
            </a:extLst>
          </p:cNvPr>
          <p:cNvPicPr>
            <a:picLocks noChangeAspect="1"/>
          </p:cNvPicPr>
          <p:nvPr/>
        </p:nvPicPr>
        <p:blipFill>
          <a:blip r:embed="rId4"/>
          <a:stretch>
            <a:fillRect/>
          </a:stretch>
        </p:blipFill>
        <p:spPr>
          <a:xfrm>
            <a:off x="2152650" y="962705"/>
            <a:ext cx="1790700" cy="752475"/>
          </a:xfrm>
          <a:prstGeom prst="rect">
            <a:avLst/>
          </a:prstGeom>
        </p:spPr>
      </p:pic>
    </p:spTree>
    <p:extLst>
      <p:ext uri="{BB962C8B-B14F-4D97-AF65-F5344CB8AC3E}">
        <p14:creationId xmlns:p14="http://schemas.microsoft.com/office/powerpoint/2010/main" val="148707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291120-6AB5-6BA5-0655-D1541A51504F}"/>
              </a:ext>
            </a:extLst>
          </p:cNvPr>
          <p:cNvSpPr txBox="1"/>
          <p:nvPr/>
        </p:nvSpPr>
        <p:spPr>
          <a:xfrm>
            <a:off x="603849" y="189076"/>
            <a:ext cx="5302370" cy="461665"/>
          </a:xfrm>
          <a:prstGeom prst="rect">
            <a:avLst/>
          </a:prstGeom>
          <a:noFill/>
        </p:spPr>
        <p:txBody>
          <a:bodyPr wrap="square" lIns="91440" tIns="45720" rIns="91440" bIns="45720" rtlCol="0" anchor="t">
            <a:spAutoFit/>
          </a:bodyPr>
          <a:lstStyle/>
          <a:p>
            <a:r>
              <a:rPr lang="en-US" sz="2400" b="1">
                <a:solidFill>
                  <a:srgbClr val="C00000"/>
                </a:solidFill>
                <a:cs typeface="Calibri"/>
              </a:rPr>
              <a:t>Supervisors  Updated Dec 11</a:t>
            </a:r>
            <a:endParaRPr lang="en-US"/>
          </a:p>
        </p:txBody>
      </p:sp>
      <p:sp>
        <p:nvSpPr>
          <p:cNvPr id="2" name="TextBox 1">
            <a:extLst>
              <a:ext uri="{FF2B5EF4-FFF2-40B4-BE49-F238E27FC236}">
                <a16:creationId xmlns:a16="http://schemas.microsoft.com/office/drawing/2014/main" id="{5869BB3A-72F2-6105-B990-6DC4D369CC28}"/>
              </a:ext>
            </a:extLst>
          </p:cNvPr>
          <p:cNvSpPr txBox="1"/>
          <p:nvPr/>
        </p:nvSpPr>
        <p:spPr>
          <a:xfrm>
            <a:off x="600725" y="564641"/>
            <a:ext cx="10890187"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222222"/>
                </a:solidFill>
                <a:ea typeface="+mn-lt"/>
                <a:cs typeface="+mn-lt"/>
              </a:rPr>
              <a:t>P.R.O.S.P.E.C.T.S. is our road map</a:t>
            </a:r>
            <a:br>
              <a:rPr lang="en-US" sz="1400" b="1">
                <a:solidFill>
                  <a:srgbClr val="222222"/>
                </a:solidFill>
                <a:ea typeface="+mn-lt"/>
                <a:cs typeface="+mn-lt"/>
              </a:rPr>
            </a:br>
            <a:r>
              <a:rPr lang="en-US" sz="1400" b="1">
                <a:solidFill>
                  <a:srgbClr val="000000"/>
                </a:solidFill>
                <a:ea typeface="+mn-lt"/>
                <a:cs typeface="+mn-lt"/>
              </a:rPr>
              <a:t>Welcome</a:t>
            </a:r>
            <a:r>
              <a:rPr lang="en-US" sz="1400">
                <a:ea typeface="+mn-lt"/>
                <a:cs typeface="+mn-lt"/>
              </a:rPr>
              <a:t>: P - Prepare: Check </a:t>
            </a:r>
            <a:r>
              <a:rPr lang="en-US" sz="1400" b="1">
                <a:ea typeface="+mn-lt"/>
                <a:cs typeface="+mn-lt"/>
              </a:rPr>
              <a:t>Vonage</a:t>
            </a:r>
            <a:r>
              <a:rPr lang="en-US" sz="1400">
                <a:ea typeface="+mn-lt"/>
                <a:cs typeface="+mn-lt"/>
              </a:rPr>
              <a:t> for the queue and be attentive at whispers and pop-ups shown on your browser to determine the type of call. Then, open the call with a warm and enthusiastic tone of voice including your name and mention that the call is being recorded. </a:t>
            </a:r>
            <a:br>
              <a:rPr lang="en-US" sz="1400">
                <a:ea typeface="+mn-lt"/>
                <a:cs typeface="+mn-lt"/>
              </a:rPr>
            </a:br>
            <a:br>
              <a:rPr lang="en-US" sz="1400">
                <a:ea typeface="+mn-lt"/>
                <a:cs typeface="+mn-lt"/>
              </a:rPr>
            </a:br>
            <a:r>
              <a:rPr lang="en-US" sz="1400" b="1">
                <a:ea typeface="+mn-lt"/>
                <a:cs typeface="+mn-lt"/>
              </a:rPr>
              <a:t>Build Trust</a:t>
            </a:r>
            <a:r>
              <a:rPr lang="en-US" sz="1400">
                <a:ea typeface="+mn-lt"/>
                <a:cs typeface="+mn-lt"/>
              </a:rPr>
              <a:t>: R - Rapport and qualify: Use positive sentences with the costumer by finding common ground or shared interests to resolve the customers’ requests and acquire basic information to create the customer’s profile. Foster a positive and friendly relationship, which will help establish trust and open lines of communication.</a:t>
            </a:r>
            <a:br>
              <a:rPr lang="en-US" sz="1400">
                <a:ea typeface="+mn-lt"/>
                <a:cs typeface="+mn-lt"/>
              </a:rPr>
            </a:br>
            <a:br>
              <a:rPr lang="en-US" sz="1400">
                <a:ea typeface="+mn-lt"/>
                <a:cs typeface="+mn-lt"/>
              </a:rPr>
            </a:br>
            <a:r>
              <a:rPr lang="en-US" sz="1400" b="1">
                <a:ea typeface="+mn-lt"/>
                <a:cs typeface="+mn-lt"/>
              </a:rPr>
              <a:t>Connect to offer</a:t>
            </a:r>
            <a:r>
              <a:rPr lang="en-US" sz="1400">
                <a:ea typeface="+mn-lt"/>
                <a:cs typeface="+mn-lt"/>
              </a:rPr>
              <a:t>: </a:t>
            </a:r>
            <a:br>
              <a:rPr lang="en-US" sz="1400">
                <a:ea typeface="+mn-lt"/>
                <a:cs typeface="+mn-lt"/>
              </a:rPr>
            </a:br>
            <a:r>
              <a:rPr lang="en-US" sz="1400">
                <a:ea typeface="+mn-lt"/>
                <a:cs typeface="+mn-lt"/>
              </a:rPr>
              <a:t>O - Open-ended questions: Ask open-ended questions that encourage the customer to talk about their needs and goals. This will provide valuable insights and help you tailor your sales pitch to their specific situation.</a:t>
            </a:r>
            <a:br>
              <a:rPr lang="en-US" sz="1400">
                <a:ea typeface="+mn-lt"/>
                <a:cs typeface="+mn-lt"/>
              </a:rPr>
            </a:br>
            <a:r>
              <a:rPr lang="en-US" sz="1400">
                <a:ea typeface="+mn-lt"/>
                <a:cs typeface="+mn-lt"/>
              </a:rPr>
              <a:t>S - Solve needs: Show how your product or service can solve the customers’ needs or address their pain points. Highlight the benefits and outcomes they can expect by choosing your advice.</a:t>
            </a:r>
            <a:br>
              <a:rPr lang="en-US" sz="1400">
                <a:ea typeface="+mn-lt"/>
                <a:cs typeface="+mn-lt"/>
              </a:rPr>
            </a:br>
            <a:br>
              <a:rPr lang="en-US" sz="1400">
                <a:ea typeface="+mn-lt"/>
                <a:cs typeface="+mn-lt"/>
              </a:rPr>
            </a:br>
            <a:r>
              <a:rPr lang="en-US" sz="1400" b="1">
                <a:ea typeface="+mn-lt"/>
                <a:cs typeface="+mn-lt"/>
              </a:rPr>
              <a:t>Position Offer</a:t>
            </a:r>
            <a:r>
              <a:rPr lang="en-US" sz="1400">
                <a:ea typeface="+mn-lt"/>
                <a:cs typeface="+mn-lt"/>
              </a:rPr>
              <a:t>:</a:t>
            </a:r>
            <a:br>
              <a:rPr lang="en-US" sz="1400">
                <a:ea typeface="+mn-lt"/>
                <a:cs typeface="+mn-lt"/>
              </a:rPr>
            </a:br>
            <a:r>
              <a:rPr lang="en-US" sz="1400">
                <a:ea typeface="+mn-lt"/>
                <a:cs typeface="+mn-lt"/>
              </a:rPr>
              <a:t>P - Personalize the pitch: Use the information gathered during your research and the answers the customer has provided to tailor your lead offer and showcase how this solution is the perfect fit for them. Be clear about the brand you are positioning, this way you will match the customers’ needs.</a:t>
            </a:r>
            <a:br>
              <a:rPr lang="en-US" sz="1400">
                <a:ea typeface="+mn-lt"/>
                <a:cs typeface="+mn-lt"/>
              </a:rPr>
            </a:br>
            <a:r>
              <a:rPr lang="en-US" sz="1400">
                <a:ea typeface="+mn-lt"/>
                <a:cs typeface="+mn-lt"/>
              </a:rPr>
              <a:t>E - Explore and assume: Anticipate and address any objections or concerns that the customer may have. Listen actively and respond thoughtfully to their objections, providing reassurance or information that resolves their doubts. Assume the sale by taking decisive actions.</a:t>
            </a:r>
            <a:br>
              <a:rPr lang="en-US" sz="1400">
                <a:ea typeface="+mn-lt"/>
                <a:cs typeface="+mn-lt"/>
              </a:rPr>
            </a:br>
            <a:br>
              <a:rPr lang="en-US" sz="1400">
                <a:ea typeface="+mn-lt"/>
                <a:cs typeface="+mn-lt"/>
              </a:rPr>
            </a:br>
            <a:r>
              <a:rPr lang="en-US" sz="1400" b="1">
                <a:ea typeface="+mn-lt"/>
                <a:cs typeface="+mn-lt"/>
              </a:rPr>
              <a:t>Close deal</a:t>
            </a:r>
            <a:r>
              <a:rPr lang="en-US" sz="1400">
                <a:ea typeface="+mn-lt"/>
                <a:cs typeface="+mn-lt"/>
              </a:rPr>
              <a:t>: </a:t>
            </a:r>
            <a:br>
              <a:rPr lang="en-US" sz="1400">
                <a:ea typeface="+mn-lt"/>
                <a:cs typeface="+mn-lt"/>
              </a:rPr>
            </a:br>
            <a:r>
              <a:rPr lang="en-US" sz="1400">
                <a:ea typeface="+mn-lt"/>
                <a:cs typeface="+mn-lt"/>
              </a:rPr>
              <a:t>C - Close the sale: Recap the conversation towards a close by summarizing the order details, answering any remaining questions, and providing a clear call to action. Seek the customers commitment to move forward or schedule the next steps.</a:t>
            </a:r>
            <a:br>
              <a:rPr lang="en-US" sz="1400">
                <a:ea typeface="+mn-lt"/>
                <a:cs typeface="+mn-lt"/>
              </a:rPr>
            </a:br>
            <a:r>
              <a:rPr lang="en-US" sz="1400">
                <a:ea typeface="+mn-lt"/>
                <a:cs typeface="+mn-lt"/>
              </a:rPr>
              <a:t>T - Terms, conditions and closing: Read the terms and conditions throughout the sales call, add value by giving the customer the information about Smart home ecosystems designed to protect their home and then, conclude on key points and order details. </a:t>
            </a:r>
            <a:br>
              <a:rPr lang="en-US" sz="1400">
                <a:ea typeface="+mn-lt"/>
                <a:cs typeface="+mn-lt"/>
              </a:rPr>
            </a:br>
            <a:r>
              <a:rPr lang="en-US" sz="1400">
                <a:ea typeface="+mn-lt"/>
                <a:cs typeface="+mn-lt"/>
              </a:rPr>
              <a:t>S - Security Transfer: Remember to Let the customer know about our Vivint products and services. If the customer wants to learn more or purchase any Vivint product, you make a warm transfer call to the Vivint team.</a:t>
            </a:r>
            <a:br>
              <a:rPr lang="en-US" sz="1400">
                <a:ea typeface="+mn-lt"/>
                <a:cs typeface="+mn-lt"/>
              </a:rPr>
            </a:br>
            <a:endParaRPr lang="en-US" sz="1400">
              <a:ea typeface="+mn-lt"/>
              <a:cs typeface="+mn-lt"/>
            </a:endParaRPr>
          </a:p>
        </p:txBody>
      </p:sp>
    </p:spTree>
    <p:extLst>
      <p:ext uri="{BB962C8B-B14F-4D97-AF65-F5344CB8AC3E}">
        <p14:creationId xmlns:p14="http://schemas.microsoft.com/office/powerpoint/2010/main" val="298892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291120-6AB5-6BA5-0655-D1541A51504F}"/>
              </a:ext>
            </a:extLst>
          </p:cNvPr>
          <p:cNvSpPr txBox="1"/>
          <p:nvPr/>
        </p:nvSpPr>
        <p:spPr>
          <a:xfrm>
            <a:off x="838201" y="345810"/>
            <a:ext cx="512056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rPr>
              <a:t>Marketing </a:t>
            </a:r>
            <a:endParaRPr lang="en-US" sz="4400" kern="1200">
              <a:solidFill>
                <a:schemeClr val="tx1"/>
              </a:solidFill>
              <a:latin typeface="+mj-lt"/>
              <a:ea typeface="+mj-ea"/>
              <a:cs typeface="+mj-cs"/>
            </a:endParaRPr>
          </a:p>
        </p:txBody>
      </p:sp>
      <p:sp>
        <p:nvSpPr>
          <p:cNvPr id="4" name="TextBox 3">
            <a:extLst>
              <a:ext uri="{FF2B5EF4-FFF2-40B4-BE49-F238E27FC236}">
                <a16:creationId xmlns:a16="http://schemas.microsoft.com/office/drawing/2014/main" id="{F9FB3F5B-5381-DF16-8B83-93C359621728}"/>
              </a:ext>
            </a:extLst>
          </p:cNvPr>
          <p:cNvSpPr txBox="1"/>
          <p:nvPr/>
        </p:nvSpPr>
        <p:spPr>
          <a:xfrm>
            <a:off x="838201" y="1825625"/>
            <a:ext cx="5092194"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a:ea typeface="Calibri"/>
              <a:cs typeface="Calibri"/>
            </a:endParaRPr>
          </a:p>
          <a:p>
            <a:pPr indent="-228600">
              <a:lnSpc>
                <a:spcPct val="90000"/>
              </a:lnSpc>
              <a:spcAft>
                <a:spcPts val="600"/>
              </a:spcAft>
              <a:buFont typeface="Arial" panose="020B0604020202020204" pitchFamily="34" charset="0"/>
              <a:buChar char="•"/>
            </a:pPr>
            <a:r>
              <a:rPr lang="en-US">
                <a:ea typeface="Calibri"/>
                <a:cs typeface="Calibri"/>
              </a:rPr>
              <a:t>We continue optimizing AT&amp;T and DTV campaigns to bring higher quality of leads, our performance is increased in November in units 18% now we need to ensure we are closing AT&amp;T and DTV orders in these campaigns:</a:t>
            </a:r>
          </a:p>
          <a:p>
            <a:pPr marL="514350" indent="-228600">
              <a:lnSpc>
                <a:spcPct val="90000"/>
              </a:lnSpc>
              <a:spcAft>
                <a:spcPts val="600"/>
              </a:spcAft>
              <a:buFont typeface="Arial" panose="020B0604020202020204" pitchFamily="34" charset="0"/>
              <a:buChar char="•"/>
            </a:pPr>
            <a:endParaRPr lang="en-US">
              <a:ea typeface="Calibri"/>
              <a:cs typeface="Calibri"/>
            </a:endParaRPr>
          </a:p>
          <a:p>
            <a:pPr marL="514350" indent="-228600">
              <a:lnSpc>
                <a:spcPct val="90000"/>
              </a:lnSpc>
              <a:spcAft>
                <a:spcPts val="600"/>
              </a:spcAft>
              <a:buFont typeface="Arial" panose="020B0604020202020204" pitchFamily="34" charset="0"/>
              <a:buChar char="•"/>
            </a:pPr>
            <a:endParaRPr lang="en-US">
              <a:ea typeface="Calibri"/>
              <a:cs typeface="Calibri"/>
            </a:endParaRPr>
          </a:p>
          <a:p>
            <a:r>
              <a:rPr lang="en-US">
                <a:ea typeface="+mn-lt"/>
                <a:cs typeface="+mn-lt"/>
              </a:rPr>
              <a:t>ATT Targeting ATT New Zips (Homeowners)</a:t>
            </a:r>
            <a:endParaRPr lang="en-US"/>
          </a:p>
          <a:p>
            <a:r>
              <a:rPr lang="en-US" err="1">
                <a:ea typeface="+mn-lt"/>
                <a:cs typeface="+mn-lt"/>
              </a:rPr>
              <a:t>Directv</a:t>
            </a:r>
            <a:r>
              <a:rPr lang="en-US">
                <a:ea typeface="+mn-lt"/>
                <a:cs typeface="+mn-lt"/>
              </a:rPr>
              <a:t> Targeting ATT New Zips Spanish</a:t>
            </a:r>
            <a:endParaRPr lang="en-US"/>
          </a:p>
          <a:p>
            <a:r>
              <a:rPr lang="en-US">
                <a:ea typeface="+mn-lt"/>
                <a:cs typeface="+mn-lt"/>
              </a:rPr>
              <a:t>ATT Spanish Targeting Dish</a:t>
            </a:r>
          </a:p>
          <a:p>
            <a:r>
              <a:rPr lang="en-US">
                <a:ea typeface="+mn-lt"/>
                <a:cs typeface="+mn-lt"/>
              </a:rPr>
              <a:t>PIP - Spanish -  Targeting US</a:t>
            </a:r>
          </a:p>
          <a:p>
            <a:r>
              <a:rPr lang="en-US">
                <a:ea typeface="+mn-lt"/>
                <a:cs typeface="+mn-lt"/>
              </a:rPr>
              <a:t>IAR Targeting ATT Spanish</a:t>
            </a:r>
          </a:p>
          <a:p>
            <a:pPr marL="285750" indent="-228600">
              <a:lnSpc>
                <a:spcPct val="90000"/>
              </a:lnSpc>
              <a:spcAft>
                <a:spcPts val="600"/>
              </a:spcAft>
              <a:buFont typeface="Arial" panose="020B0604020202020204" pitchFamily="34" charset="0"/>
              <a:buChar char="•"/>
            </a:pPr>
            <a:endParaRPr lang="en-US">
              <a:ea typeface="Calibri"/>
              <a:cs typeface="Calibri"/>
            </a:endParaRP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7548" r="-3" b="698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2" name="Rectángulo 1">
            <a:extLst>
              <a:ext uri="{FF2B5EF4-FFF2-40B4-BE49-F238E27FC236}">
                <a16:creationId xmlns:a16="http://schemas.microsoft.com/office/drawing/2014/main" id="{173BA773-BA92-ABE7-29AF-A564080CBB02}"/>
              </a:ext>
            </a:extLst>
          </p:cNvPr>
          <p:cNvSpPr/>
          <p:nvPr/>
        </p:nvSpPr>
        <p:spPr>
          <a:xfrm>
            <a:off x="6975231" y="1875692"/>
            <a:ext cx="2051538" cy="2461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descr="Google AdWords is now Google Ads | Damos Soluciones">
            <a:extLst>
              <a:ext uri="{FF2B5EF4-FFF2-40B4-BE49-F238E27FC236}">
                <a16:creationId xmlns:a16="http://schemas.microsoft.com/office/drawing/2014/main" id="{ACCFC0D7-7B03-2C4B-6FE2-FE8070292B5B}"/>
              </a:ext>
            </a:extLst>
          </p:cNvPr>
          <p:cNvPicPr>
            <a:picLocks noChangeAspect="1"/>
          </p:cNvPicPr>
          <p:nvPr/>
        </p:nvPicPr>
        <p:blipFill rotWithShape="1">
          <a:blip r:embed="rId3"/>
          <a:srcRect l="24252" r="24419" b="-587"/>
          <a:stretch/>
        </p:blipFill>
        <p:spPr>
          <a:xfrm>
            <a:off x="9268859" y="3593908"/>
            <a:ext cx="2514582" cy="2782507"/>
          </a:xfrm>
          <a:prstGeom prst="rect">
            <a:avLst/>
          </a:prstGeom>
        </p:spPr>
      </p:pic>
      <p:pic>
        <p:nvPicPr>
          <p:cNvPr id="10" name="Picture 9" descr="Discover the Latest Phones, Devices, Unlimited Data Plans, Internet &amp; TV at  AT&amp;T">
            <a:extLst>
              <a:ext uri="{FF2B5EF4-FFF2-40B4-BE49-F238E27FC236}">
                <a16:creationId xmlns:a16="http://schemas.microsoft.com/office/drawing/2014/main" id="{E336EFDA-247F-171D-E4C2-A7997D71F16C}"/>
              </a:ext>
            </a:extLst>
          </p:cNvPr>
          <p:cNvPicPr>
            <a:picLocks noChangeAspect="1"/>
          </p:cNvPicPr>
          <p:nvPr/>
        </p:nvPicPr>
        <p:blipFill>
          <a:blip r:embed="rId4"/>
          <a:stretch>
            <a:fillRect/>
          </a:stretch>
        </p:blipFill>
        <p:spPr>
          <a:xfrm>
            <a:off x="6533003" y="3590580"/>
            <a:ext cx="2605489" cy="25871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291120-6AB5-6BA5-0655-D1541A51504F}"/>
              </a:ext>
            </a:extLst>
          </p:cNvPr>
          <p:cNvSpPr txBox="1"/>
          <p:nvPr/>
        </p:nvSpPr>
        <p:spPr>
          <a:xfrm>
            <a:off x="818078" y="882068"/>
            <a:ext cx="2171457" cy="525957"/>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200" b="1" kern="1200">
                <a:solidFill>
                  <a:schemeClr val="accent2"/>
                </a:solidFill>
                <a:latin typeface="+mj-lt"/>
                <a:ea typeface="+mj-ea"/>
                <a:cs typeface="+mj-cs"/>
              </a:rPr>
              <a:t>Retail team</a:t>
            </a:r>
            <a:endParaRPr lang="en-US" sz="3200" b="1" kern="1200">
              <a:solidFill>
                <a:schemeClr val="accent2"/>
              </a:solidFill>
              <a:latin typeface="+mj-lt"/>
              <a:ea typeface="+mj-ea"/>
              <a:cs typeface="Calibri Light"/>
            </a:endParaRPr>
          </a:p>
        </p:txBody>
      </p:sp>
      <p:sp>
        <p:nvSpPr>
          <p:cNvPr id="4" name="TextBox 3">
            <a:extLst>
              <a:ext uri="{FF2B5EF4-FFF2-40B4-BE49-F238E27FC236}">
                <a16:creationId xmlns:a16="http://schemas.microsoft.com/office/drawing/2014/main" id="{AE7F69BD-9491-6D1D-F638-227479FBDBEE}"/>
              </a:ext>
            </a:extLst>
          </p:cNvPr>
          <p:cNvSpPr txBox="1"/>
          <p:nvPr/>
        </p:nvSpPr>
        <p:spPr>
          <a:xfrm>
            <a:off x="947030" y="1982491"/>
            <a:ext cx="5500811" cy="344783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Don't forget that you can correctly save our partners' orders by asking the account number to your supervisor.</a:t>
            </a:r>
          </a:p>
          <a:p>
            <a:pPr indent="-228600">
              <a:lnSpc>
                <a:spcPct val="90000"/>
              </a:lnSpc>
              <a:spcAft>
                <a:spcPts val="600"/>
              </a:spcAft>
              <a:buFont typeface="Arial" panose="020B0604020202020204" pitchFamily="34" charset="0"/>
              <a:buChar char="•"/>
            </a:pPr>
            <a:endParaRPr lang="en-US" sz="2000">
              <a:cs typeface="Calibri"/>
            </a:endParaRPr>
          </a:p>
          <a:p>
            <a:pPr indent="-228600">
              <a:lnSpc>
                <a:spcPct val="90000"/>
              </a:lnSpc>
              <a:spcAft>
                <a:spcPts val="600"/>
              </a:spcAft>
              <a:buFont typeface="Arial" panose="020B0604020202020204" pitchFamily="34" charset="0"/>
              <a:buChar char="•"/>
            </a:pPr>
            <a:r>
              <a:rPr lang="en-US" sz="2000">
                <a:cs typeface="Calibri"/>
              </a:rPr>
              <a:t>There will be disciplinary actions for those who don`t make sure to add the correct information of the customer.</a:t>
            </a:r>
          </a:p>
          <a:p>
            <a:pPr indent="-228600">
              <a:lnSpc>
                <a:spcPct val="90000"/>
              </a:lnSpc>
              <a:spcAft>
                <a:spcPts val="600"/>
              </a:spcAft>
              <a:buFont typeface="Arial" panose="020B0604020202020204" pitchFamily="34" charset="0"/>
              <a:buChar char="•"/>
            </a:pPr>
            <a:endParaRPr lang="en-US" sz="2000">
              <a:cs typeface="Calibri"/>
            </a:endParaRPr>
          </a:p>
          <a:p>
            <a:pPr indent="-228600">
              <a:lnSpc>
                <a:spcPct val="90000"/>
              </a:lnSpc>
              <a:spcAft>
                <a:spcPts val="600"/>
              </a:spcAft>
              <a:buFont typeface="Arial" panose="020B0604020202020204" pitchFamily="34" charset="0"/>
              <a:buChar char="•"/>
            </a:pPr>
            <a:r>
              <a:rPr lang="en-US" sz="2000">
                <a:cs typeface="Calibri"/>
              </a:rPr>
              <a:t>Always ask the Store name and the Email that the retailer will use to process the order. </a:t>
            </a:r>
          </a:p>
        </p:txBody>
      </p:sp>
      <p:pic>
        <p:nvPicPr>
          <p:cNvPr id="2" name="Picture 1" descr="Firemen in a huddle">
            <a:extLst>
              <a:ext uri="{FF2B5EF4-FFF2-40B4-BE49-F238E27FC236}">
                <a16:creationId xmlns:a16="http://schemas.microsoft.com/office/drawing/2014/main" id="{20E3BE9D-59F2-FBAF-32C4-A0DFAFAB4E61}"/>
              </a:ext>
            </a:extLst>
          </p:cNvPr>
          <p:cNvPicPr>
            <a:picLocks noChangeAspect="1"/>
          </p:cNvPicPr>
          <p:nvPr/>
        </p:nvPicPr>
        <p:blipFill rotWithShape="1">
          <a:blip r:embed="rId2"/>
          <a:srcRect l="9662" r="-2" b="-2"/>
          <a:stretch/>
        </p:blipFill>
        <p:spPr>
          <a:xfrm>
            <a:off x="7406072" y="-15447"/>
            <a:ext cx="4666226" cy="3447832"/>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t="13614" r="319" b="36935"/>
          <a:stretch/>
        </p:blipFill>
        <p:spPr>
          <a:xfrm>
            <a:off x="7406072" y="3431138"/>
            <a:ext cx="4653890" cy="2308809"/>
          </a:xfrm>
          <a:prstGeom prst="rect">
            <a:avLst/>
          </a:prstGeom>
        </p:spPr>
      </p:pic>
      <p:grpSp>
        <p:nvGrpSpPr>
          <p:cNvPr id="65" name="Group 64">
            <a:extLst>
              <a:ext uri="{FF2B5EF4-FFF2-40B4-BE49-F238E27FC236}">
                <a16:creationId xmlns:a16="http://schemas.microsoft.com/office/drawing/2014/main" id="{9E2F459E-8EB3-985C-3049-33F6B920D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66" name="Rectangle 65">
              <a:extLst>
                <a:ext uri="{FF2B5EF4-FFF2-40B4-BE49-F238E27FC236}">
                  <a16:creationId xmlns:a16="http://schemas.microsoft.com/office/drawing/2014/main" id="{A71AB682-1CAC-7672-C637-B014B86EB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193956D-B33D-633F-BDBE-3353AA946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56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291120-6AB5-6BA5-0655-D1541A51504F}"/>
              </a:ext>
            </a:extLst>
          </p:cNvPr>
          <p:cNvSpPr txBox="1"/>
          <p:nvPr/>
        </p:nvSpPr>
        <p:spPr>
          <a:xfrm>
            <a:off x="818078" y="882068"/>
            <a:ext cx="2171457" cy="525957"/>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200" b="1" dirty="0">
                <a:solidFill>
                  <a:schemeClr val="accent2"/>
                </a:solidFill>
                <a:latin typeface="+mj-lt"/>
                <a:ea typeface="+mj-ea"/>
                <a:cs typeface="+mj-cs"/>
              </a:rPr>
              <a:t>RSM calls</a:t>
            </a:r>
            <a:endParaRPr lang="en-US" dirty="0">
              <a:ea typeface="+mj-ea"/>
            </a:endParaRPr>
          </a:p>
        </p:txBody>
      </p:sp>
      <p:sp>
        <p:nvSpPr>
          <p:cNvPr id="4" name="TextBox 3">
            <a:extLst>
              <a:ext uri="{FF2B5EF4-FFF2-40B4-BE49-F238E27FC236}">
                <a16:creationId xmlns:a16="http://schemas.microsoft.com/office/drawing/2014/main" id="{AE7F69BD-9491-6D1D-F638-227479FBDBEE}"/>
              </a:ext>
            </a:extLst>
          </p:cNvPr>
          <p:cNvSpPr txBox="1"/>
          <p:nvPr/>
        </p:nvSpPr>
        <p:spPr>
          <a:xfrm>
            <a:off x="947030" y="1982491"/>
            <a:ext cx="5500811" cy="344783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Don't forget that you can correctly save our partners' orders by asking the account number to your supervisor.</a:t>
            </a:r>
          </a:p>
          <a:p>
            <a:pPr indent="-228600">
              <a:lnSpc>
                <a:spcPct val="90000"/>
              </a:lnSpc>
              <a:spcAft>
                <a:spcPts val="600"/>
              </a:spcAft>
              <a:buFont typeface="Arial" panose="020B0604020202020204" pitchFamily="34" charset="0"/>
              <a:buChar char="•"/>
            </a:pPr>
            <a:endParaRPr lang="en-US" sz="2000">
              <a:cs typeface="Calibri"/>
            </a:endParaRPr>
          </a:p>
          <a:p>
            <a:pPr indent="-228600">
              <a:lnSpc>
                <a:spcPct val="90000"/>
              </a:lnSpc>
              <a:spcAft>
                <a:spcPts val="600"/>
              </a:spcAft>
              <a:buFont typeface="Arial" panose="020B0604020202020204" pitchFamily="34" charset="0"/>
              <a:buChar char="•"/>
            </a:pPr>
            <a:r>
              <a:rPr lang="en-US" sz="2000">
                <a:cs typeface="Calibri"/>
              </a:rPr>
              <a:t>There will be disciplinary actions for those who don`t make sure to add the correct information of the customer.</a:t>
            </a:r>
          </a:p>
          <a:p>
            <a:pPr indent="-228600">
              <a:lnSpc>
                <a:spcPct val="90000"/>
              </a:lnSpc>
              <a:spcAft>
                <a:spcPts val="600"/>
              </a:spcAft>
              <a:buFont typeface="Arial" panose="020B0604020202020204" pitchFamily="34" charset="0"/>
              <a:buChar char="•"/>
            </a:pPr>
            <a:endParaRPr lang="en-US" sz="2000">
              <a:cs typeface="Calibri"/>
            </a:endParaRPr>
          </a:p>
          <a:p>
            <a:pPr indent="-228600">
              <a:lnSpc>
                <a:spcPct val="90000"/>
              </a:lnSpc>
              <a:spcAft>
                <a:spcPts val="600"/>
              </a:spcAft>
              <a:buFont typeface="Arial" panose="020B0604020202020204" pitchFamily="34" charset="0"/>
              <a:buChar char="•"/>
            </a:pPr>
            <a:r>
              <a:rPr lang="en-US" sz="2000">
                <a:cs typeface="Calibri"/>
              </a:rPr>
              <a:t>Always ask the Store name and the Email that the retailer will use to process the order. </a:t>
            </a:r>
          </a:p>
        </p:txBody>
      </p:sp>
      <p:pic>
        <p:nvPicPr>
          <p:cNvPr id="2" name="Picture 1" descr="Firemen in a huddle">
            <a:extLst>
              <a:ext uri="{FF2B5EF4-FFF2-40B4-BE49-F238E27FC236}">
                <a16:creationId xmlns:a16="http://schemas.microsoft.com/office/drawing/2014/main" id="{20E3BE9D-59F2-FBAF-32C4-A0DFAFAB4E61}"/>
              </a:ext>
            </a:extLst>
          </p:cNvPr>
          <p:cNvPicPr>
            <a:picLocks noChangeAspect="1"/>
          </p:cNvPicPr>
          <p:nvPr/>
        </p:nvPicPr>
        <p:blipFill rotWithShape="1">
          <a:blip r:embed="rId2"/>
          <a:srcRect l="9662" r="-2" b="-2"/>
          <a:stretch/>
        </p:blipFill>
        <p:spPr>
          <a:xfrm>
            <a:off x="7406072" y="-15447"/>
            <a:ext cx="4666226" cy="3447832"/>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t="13614" r="319" b="36935"/>
          <a:stretch/>
        </p:blipFill>
        <p:spPr>
          <a:xfrm>
            <a:off x="7406072" y="3431138"/>
            <a:ext cx="4653890" cy="2308809"/>
          </a:xfrm>
          <a:prstGeom prst="rect">
            <a:avLst/>
          </a:prstGeom>
        </p:spPr>
      </p:pic>
      <p:grpSp>
        <p:nvGrpSpPr>
          <p:cNvPr id="65" name="Group 64">
            <a:extLst>
              <a:ext uri="{FF2B5EF4-FFF2-40B4-BE49-F238E27FC236}">
                <a16:creationId xmlns:a16="http://schemas.microsoft.com/office/drawing/2014/main" id="{9E2F459E-8EB3-985C-3049-33F6B920D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66" name="Rectangle 65">
              <a:extLst>
                <a:ext uri="{FF2B5EF4-FFF2-40B4-BE49-F238E27FC236}">
                  <a16:creationId xmlns:a16="http://schemas.microsoft.com/office/drawing/2014/main" id="{A71AB682-1CAC-7672-C637-B014B86EB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193956D-B33D-633F-BDBE-3353AA946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569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6960" y="5029200"/>
            <a:ext cx="1828800" cy="1828800"/>
          </a:xfrm>
          <a:prstGeom prst="rect">
            <a:avLst/>
          </a:prstGeom>
        </p:spPr>
      </p:pic>
      <p:sp>
        <p:nvSpPr>
          <p:cNvPr id="3" name="TextBox 2">
            <a:extLst>
              <a:ext uri="{FF2B5EF4-FFF2-40B4-BE49-F238E27FC236}">
                <a16:creationId xmlns:a16="http://schemas.microsoft.com/office/drawing/2014/main" id="{EC291120-6AB5-6BA5-0655-D1541A51504F}"/>
              </a:ext>
            </a:extLst>
          </p:cNvPr>
          <p:cNvSpPr txBox="1"/>
          <p:nvPr/>
        </p:nvSpPr>
        <p:spPr>
          <a:xfrm>
            <a:off x="603849" y="534837"/>
            <a:ext cx="5302370" cy="461665"/>
          </a:xfrm>
          <a:prstGeom prst="rect">
            <a:avLst/>
          </a:prstGeom>
          <a:noFill/>
        </p:spPr>
        <p:txBody>
          <a:bodyPr wrap="square" lIns="91440" tIns="45720" rIns="91440" bIns="45720" rtlCol="0" anchor="t">
            <a:spAutoFit/>
          </a:bodyPr>
          <a:lstStyle/>
          <a:p>
            <a:r>
              <a:rPr lang="en-US" sz="2400" b="1">
                <a:solidFill>
                  <a:srgbClr val="C00000"/>
                </a:solidFill>
                <a:cs typeface="Calibri"/>
              </a:rPr>
              <a:t>Affiliate</a:t>
            </a:r>
            <a:endParaRPr lang="en-US"/>
          </a:p>
        </p:txBody>
      </p:sp>
    </p:spTree>
    <p:extLst>
      <p:ext uri="{BB962C8B-B14F-4D97-AF65-F5344CB8AC3E}">
        <p14:creationId xmlns:p14="http://schemas.microsoft.com/office/powerpoint/2010/main" val="178664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7B11D-5868-7BE8-514D-BBDD11140B9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Call of the week</a:t>
            </a:r>
            <a:endParaRPr lang="en-US" sz="4000">
              <a:solidFill>
                <a:srgbClr val="FFFFFF"/>
              </a:solidFill>
            </a:endParaRPr>
          </a:p>
        </p:txBody>
      </p:sp>
      <p:graphicFrame>
        <p:nvGraphicFramePr>
          <p:cNvPr id="27" name="Content Placeholder 2">
            <a:extLst>
              <a:ext uri="{FF2B5EF4-FFF2-40B4-BE49-F238E27FC236}">
                <a16:creationId xmlns:a16="http://schemas.microsoft.com/office/drawing/2014/main" id="{42D4E1E5-6D1C-9EFB-FD96-48C23B0BE175}"/>
              </a:ext>
            </a:extLst>
          </p:cNvPr>
          <p:cNvGraphicFramePr>
            <a:graphicFrameLocks noGrp="1"/>
          </p:cNvGraphicFramePr>
          <p:nvPr>
            <p:ph idx="1"/>
            <p:extLst>
              <p:ext uri="{D42A27DB-BD31-4B8C-83A1-F6EECF244321}">
                <p14:modId xmlns:p14="http://schemas.microsoft.com/office/powerpoint/2010/main" val="4210851837"/>
              </p:ext>
            </p:extLst>
          </p:nvPr>
        </p:nvGraphicFramePr>
        <p:xfrm>
          <a:off x="589627" y="1851322"/>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619142"/>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b19a687-0899-4284-a7be-1757da60c0f8">
      <UserInfo>
        <DisplayName>Daniel Contreras</DisplayName>
        <AccountId>32</AccountId>
        <AccountType/>
      </UserInfo>
      <UserInfo>
        <DisplayName>Duvan Parra</DisplayName>
        <AccountId>11</AccountId>
        <AccountType/>
      </UserInfo>
      <UserInfo>
        <DisplayName>Esteban Serrano Forero</DisplayName>
        <AccountId>19</AccountId>
        <AccountType/>
      </UserInfo>
      <UserInfo>
        <DisplayName>Johan Leonardo Herrera Acosta</DisplayName>
        <AccountId>13</AccountId>
        <AccountType/>
      </UserInfo>
      <UserInfo>
        <DisplayName>David Gordillo</DisplayName>
        <AccountId>16</AccountId>
        <AccountType/>
      </UserInfo>
      <UserInfo>
        <DisplayName>Cesar Gomez</DisplayName>
        <AccountId>51</AccountId>
        <AccountType/>
      </UserInfo>
      <UserInfo>
        <DisplayName>Christian Medina</DisplayName>
        <AccountId>34</AccountId>
        <AccountType/>
      </UserInfo>
      <UserInfo>
        <DisplayName>Camila Lombo</DisplayName>
        <AccountId>31</AccountId>
        <AccountType/>
      </UserInfo>
      <UserInfo>
        <DisplayName>Josadec Agudelo</DisplayName>
        <AccountId>53</AccountId>
        <AccountType/>
      </UserInfo>
      <UserInfo>
        <DisplayName>Nicolas Cardona</DisplayName>
        <AccountId>54</AccountId>
        <AccountType/>
      </UserInfo>
      <UserInfo>
        <DisplayName>Jean Marmol</DisplayName>
        <AccountId>55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A11DB4073A4C40B02C054111438C61" ma:contentTypeVersion="6" ma:contentTypeDescription="Create a new document." ma:contentTypeScope="" ma:versionID="4f9175ba0690fff0b2df7e3272b5dad7">
  <xsd:schema xmlns:xsd="http://www.w3.org/2001/XMLSchema" xmlns:xs="http://www.w3.org/2001/XMLSchema" xmlns:p="http://schemas.microsoft.com/office/2006/metadata/properties" xmlns:ns2="ac62b5ac-abeb-4391-a8fa-f3f7e826d547" xmlns:ns3="cb19a687-0899-4284-a7be-1757da60c0f8" targetNamespace="http://schemas.microsoft.com/office/2006/metadata/properties" ma:root="true" ma:fieldsID="581ca0ade8dbc4565647fe5410fc9737" ns2:_="" ns3:_="">
    <xsd:import namespace="ac62b5ac-abeb-4391-a8fa-f3f7e826d547"/>
    <xsd:import namespace="cb19a687-0899-4284-a7be-1757da60c0f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2b5ac-abeb-4391-a8fa-f3f7e826d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19a687-0899-4284-a7be-1757da60c0f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31A11F-6196-4ADD-ABF9-E3B2ACB2B9DD}">
  <ds:schemaRefs>
    <ds:schemaRef ds:uri="cb19a687-0899-4284-a7be-1757da60c0f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E1BCA0-AB3D-4FB1-93CB-EF7BDDCCEF94}">
  <ds:schemaRefs>
    <ds:schemaRef ds:uri="ac62b5ac-abeb-4391-a8fa-f3f7e826d547"/>
    <ds:schemaRef ds:uri="cb19a687-0899-4284-a7be-1757da60c0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A788AA-69D5-4A94-A262-B39AC0627F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1</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Remember, Remember...</vt:lpstr>
      <vt:lpstr>PowerPoint Presentation</vt:lpstr>
      <vt:lpstr>PowerPoint Presentation</vt:lpstr>
      <vt:lpstr>PowerPoint Presentation</vt:lpstr>
      <vt:lpstr>PowerPoint Presentation</vt:lpstr>
      <vt:lpstr>PowerPoint Presentation</vt:lpstr>
      <vt:lpstr>PowerPoint Presentation</vt:lpstr>
      <vt:lpstr>Call of the week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MSI</dc:creator>
  <cp:revision>10</cp:revision>
  <dcterms:created xsi:type="dcterms:W3CDTF">2022-09-14T15:00:00Z</dcterms:created>
  <dcterms:modified xsi:type="dcterms:W3CDTF">2024-01-17T19:56:26Z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9E3D28FE125E43A3B142D6AAE21A1BF1</vt:lpwstr>
  </property>
  <property fmtid="{D5CDD505-2E9C-101B-9397-08002B2CF9AE}" pid="3" name="KSOProductBuildVer">
    <vt:lpwstr>1033-11.2.0.11417</vt:lpwstr>
  </property>
  <property fmtid="{D5CDD505-2E9C-101B-9397-08002B2CF9AE}" pid="4" name="ContentTypeId">
    <vt:lpwstr>0x0101005BA11DB4073A4C40B02C054111438C61</vt:lpwstr>
  </property>
</Properties>
</file>