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91DA6-8EDB-2185-4C16-6A2A4ED59030}" v="108" dt="2025-01-25T20:41:05.0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4" y="-4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CAB6E-6E25-438E-BE0C-91B8DA6DBCE6}" type="doc">
      <dgm:prSet loTypeId="urn:microsoft.com/office/officeart/2005/8/layout/bList2" loCatId="list" qsTypeId="urn:microsoft.com/office/officeart/2005/8/quickstyle/simple1" qsCatId="simple" csTypeId="urn:microsoft.com/office/officeart/2005/8/colors/colorful1" csCatId="colorful" phldr="1"/>
      <dgm:spPr/>
    </dgm:pt>
    <dgm:pt modelId="{73AA09AD-30EB-4CE9-90B3-5041479C2E03}">
      <dgm:prSet phldrT="[Tex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Manipulación</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sistema</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98F9C05F-BBC9-4719-AC2D-5178E6649748}" type="parTrans" cxnId="{C6DA8069-005F-4BA2-B558-F5A9F0E576C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09DFBEA-4D73-4FF2-9EAC-F91109B63680}" type="sibTrans" cxnId="{C6DA8069-005F-4BA2-B558-F5A9F0E576C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DCBF0D3-C946-4D07-8696-B7560F18416F}">
      <dgm:prSet phldrT="[Tex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Expectativas</a:t>
          </a:r>
          <a:r>
            <a:rPr lang="en-US" dirty="0">
              <a:latin typeface="Calibri" panose="020F0502020204030204" pitchFamily="34" charset="0"/>
              <a:ea typeface="Calibri" panose="020F0502020204030204" pitchFamily="34" charset="0"/>
              <a:cs typeface="Calibri" panose="020F0502020204030204" pitchFamily="34" charset="0"/>
            </a:rPr>
            <a:t> falsas</a:t>
          </a:r>
        </a:p>
      </dgm:t>
    </dgm:pt>
    <dgm:pt modelId="{680A5425-10BE-44D0-A803-B5D070B8B918}" type="parTrans" cxnId="{AE6B2262-9DE0-4556-8530-74A822BB106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CEC30FA-4FEC-477D-91EC-9CDE6C56295B}" type="sibTrans" cxnId="{AE6B2262-9DE0-4556-8530-74A822BB106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C8E8FB3-E4CD-429D-B5CF-06525372F760}">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Slamming &amp; Gaming</a:t>
          </a:r>
        </a:p>
      </dgm:t>
    </dgm:pt>
    <dgm:pt modelId="{8925BDC6-AF4A-429C-8922-0E197DF91E9F}" type="parTrans" cxnId="{EE7DBCC1-CD0D-4C04-B912-4C4B03531C2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72AD7C1-B4CA-4FDA-9DFC-BFC54AF691DA}" type="sibTrans" cxnId="{EE7DBCC1-CD0D-4C04-B912-4C4B03531C2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CF85F7F-BA4D-4C8B-83F9-A00EE33780FF}">
      <dgm:prSet phldrT="[Text]"/>
      <dgm:spPr/>
      <dgm:t>
        <a:bodyPr/>
        <a:lstStyle/>
        <a:p>
          <a:r>
            <a:rPr lang="es-ES" dirty="0">
              <a:latin typeface="Calibri" panose="020F0502020204030204" pitchFamily="34" charset="0"/>
              <a:ea typeface="Calibri" panose="020F0502020204030204" pitchFamily="34" charset="0"/>
              <a:cs typeface="Calibri" panose="020F0502020204030204" pitchFamily="34" charset="0"/>
            </a:rPr>
            <a:t>Uso de SSN no proporcionado por el cliente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99F369E-F7E7-467E-8459-30F1686D2339}" type="parTrans" cxnId="{DD6DB675-C72E-43C6-B706-C3420A90FA5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50EF4EE-250F-4385-A880-8FF3D64C7514}" type="sibTrans" cxnId="{DD6DB675-C72E-43C6-B706-C3420A90FA5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400B8B2-B0B1-445D-A274-EDFE5C7DD98F}">
      <dgm:prSet phldrT="[Text]" custT="1"/>
      <dgm:spPr/>
      <dgm:t>
        <a:bodyPr/>
        <a:lstStyle/>
        <a:p>
          <a:r>
            <a:rPr lang="es-ES" sz="700" dirty="0">
              <a:latin typeface="Calibri" panose="020F0502020204030204" pitchFamily="34" charset="0"/>
              <a:ea typeface="Calibri" panose="020F0502020204030204" pitchFamily="34" charset="0"/>
              <a:cs typeface="Calibri" panose="020F0502020204030204" pitchFamily="34" charset="0"/>
            </a:rPr>
            <a:t>Información engañosa sobre descuentos o promociones.</a:t>
          </a:r>
          <a:endParaRPr lang="en-US" sz="700" dirty="0">
            <a:latin typeface="Calibri" panose="020F0502020204030204" pitchFamily="34" charset="0"/>
            <a:ea typeface="Calibri" panose="020F0502020204030204" pitchFamily="34" charset="0"/>
            <a:cs typeface="Calibri" panose="020F0502020204030204" pitchFamily="34" charset="0"/>
          </a:endParaRPr>
        </a:p>
      </dgm:t>
    </dgm:pt>
    <dgm:pt modelId="{FB12F8E6-7DBD-4DA6-91E7-1D879BB8CE2E}" type="parTrans" cxnId="{DB6BA4B3-8335-401E-8EA0-91CDEB4E990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508B1E-F311-4983-89E8-F1D001B0A4B3}" type="sibTrans" cxnId="{DB6BA4B3-8335-401E-8EA0-91CDEB4E990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BB8C1B9-8B2C-4BC5-9B46-7C527B97EB54}">
      <dgm:prSet phldrT="[Text]" custT="1"/>
      <dgm:spPr/>
      <dgm:t>
        <a:bodyPr/>
        <a:lstStyle/>
        <a:p>
          <a:r>
            <a:rPr lang="es-ES" sz="800" dirty="0">
              <a:latin typeface="Calibri" panose="020F0502020204030204" pitchFamily="34" charset="0"/>
              <a:ea typeface="Calibri" panose="020F0502020204030204" pitchFamily="34" charset="0"/>
              <a:cs typeface="Calibri" panose="020F0502020204030204" pitchFamily="34" charset="0"/>
            </a:rPr>
            <a:t>Agregar productos sin ser aprobados por el cliente, como servicios de TV o servicios telefónicos, sin explicar en detalle. </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2C5821A0-6AE7-4784-BCDF-EEBF4BEB0BED}" type="parTrans" cxnId="{351A4F61-FFB6-4B85-91B6-E19EB990BA6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E445FDC-069A-4A79-A058-ECBA8D0A83AC}" type="sibTrans" cxnId="{351A4F61-FFB6-4B85-91B6-E19EB990BA6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FB1EB53-0319-45B0-92B7-7CDFCCF30596}">
      <dgm:prSet phldrT="[Tex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Suplantación</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indentidad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373D12A-BE6B-48C5-8355-BEDA0A0AAE2A}" type="parTrans" cxnId="{3D9B3125-F0E9-4D76-B889-C0CA53663E0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525D49E-15D8-45B6-8917-7219ECDC93F8}" type="sibTrans" cxnId="{3D9B3125-F0E9-4D76-B889-C0CA53663E0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07AF31A-41A0-4F48-BFB1-59EBA512CDBA}">
      <dgm:prSet phldrT="[Text]" custT="1"/>
      <dgm:spPr/>
      <dgm:t>
        <a:bodyPr/>
        <a:lstStyle/>
        <a:p>
          <a:r>
            <a:rPr lang="es-ES" sz="800" dirty="0">
              <a:latin typeface="Calibri" panose="020F0502020204030204" pitchFamily="34" charset="0"/>
              <a:ea typeface="Calibri" panose="020F0502020204030204" pitchFamily="34" charset="0"/>
              <a:cs typeface="Calibri" panose="020F0502020204030204" pitchFamily="34" charset="0"/>
            </a:rPr>
            <a:t>Procesar un pedido sin el consentimiento verbal del titular de la cuenta</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1BD65139-4C7A-4AD0-96B7-1366D956C2D0}" type="parTrans" cxnId="{550422BF-0897-4A29-BED8-EDE36036BDC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0351AD6-2ECE-4E88-9544-06DC0FB7FDB9}" type="sibTrans" cxnId="{550422BF-0897-4A29-BED8-EDE36036BDC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4ADFDDC-E623-47E9-99FA-F0607A922E37}">
      <dgm:prSet phldrT="[Tex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Rudeza</a:t>
          </a:r>
          <a:r>
            <a:rPr lang="en-US" dirty="0">
              <a:latin typeface="Calibri" panose="020F0502020204030204" pitchFamily="34" charset="0"/>
              <a:ea typeface="Calibri" panose="020F0502020204030204" pitchFamily="34" charset="0"/>
              <a:cs typeface="Calibri" panose="020F0502020204030204" pitchFamily="34" charset="0"/>
            </a:rPr>
            <a:t> con </a:t>
          </a:r>
          <a:r>
            <a:rPr lang="en-US" dirty="0" err="1">
              <a:latin typeface="Calibri" panose="020F0502020204030204" pitchFamily="34" charset="0"/>
              <a:ea typeface="Calibri" panose="020F0502020204030204" pitchFamily="34" charset="0"/>
              <a:cs typeface="Calibri" panose="020F0502020204030204" pitchFamily="34" charset="0"/>
            </a:rPr>
            <a:t>clientes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54DE1B3A-AEE3-4521-9B9F-728DB2BEE34F}" type="parTrans" cxnId="{F29EFE90-AF74-4E32-9B6E-323EFB414F1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499D2B7-FB53-4700-8DB8-D873DEAFA369}" type="sibTrans" cxnId="{F29EFE90-AF74-4E32-9B6E-323EFB414F1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DA284AB-5E56-4417-A174-A635ED149286}">
      <dgm:prSet phldrT="[Text]" custT="1"/>
      <dgm:spPr/>
      <dgm:t>
        <a:bodyPr/>
        <a:lstStyle/>
        <a:p>
          <a:r>
            <a:rPr lang="es-ES" sz="800" b="0" i="0" dirty="0">
              <a:latin typeface="Calibri" panose="020F0502020204030204" pitchFamily="34" charset="0"/>
              <a:ea typeface="Calibri" panose="020F0502020204030204" pitchFamily="34" charset="0"/>
              <a:cs typeface="Calibri" panose="020F0502020204030204" pitchFamily="34" charset="0"/>
            </a:rPr>
            <a:t>Usar términos racistas, sexistas, homofóbicos u otros términos despectivos.</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E94F0629-3902-4206-B1B5-74FCFFDBC3E3}" type="parTrans" cxnId="{C4FFF0E3-8D8E-4F63-B04E-808586146BE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37641D3-D37F-4F89-94D2-F46CFC615808}" type="sibTrans" cxnId="{C4FFF0E3-8D8E-4F63-B04E-808586146BE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25B4D14-65E7-4115-B1E3-BEAC0B4533C4}">
      <dgm:prSet phldrT="[Text]"/>
      <dgm:spPr/>
      <dgm:t>
        <a:bodyPr/>
        <a:lstStyle/>
        <a:p>
          <a:endParaRPr lang="en-US" sz="700" dirty="0">
            <a:latin typeface="Calibri" panose="020F0502020204030204" pitchFamily="34" charset="0"/>
            <a:ea typeface="Calibri" panose="020F0502020204030204" pitchFamily="34" charset="0"/>
            <a:cs typeface="Calibri" panose="020F0502020204030204" pitchFamily="34" charset="0"/>
          </a:endParaRPr>
        </a:p>
      </dgm:t>
    </dgm:pt>
    <dgm:pt modelId="{FCDDB698-D5B1-4D6C-B9BF-D69A77992B7B}" type="parTrans" cxnId="{41B24CA9-9E18-4352-8069-E1FF936F766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A5603AF-B054-4894-BEAD-3C1008CACDF7}" type="sibTrans" cxnId="{41B24CA9-9E18-4352-8069-E1FF936F766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9A637E3-1033-4086-B9E1-7269E9B69640}">
      <dgm:prSet/>
      <dgm:spPr/>
      <dgm:t>
        <a:bodyPr/>
        <a:lstStyle/>
        <a:p>
          <a:r>
            <a:rPr lang="es-ES" dirty="0">
              <a:latin typeface="Calibri" panose="020F0502020204030204" pitchFamily="34" charset="0"/>
              <a:ea typeface="Calibri" panose="020F0502020204030204" pitchFamily="34" charset="0"/>
              <a:cs typeface="Calibri" panose="020F0502020204030204" pitchFamily="34" charset="0"/>
            </a:rPr>
            <a:t>Alteraciones del nombre del cliente para obtener una mejor verificación de crédito</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A6CD952-3303-4F26-BA13-41D78FC6E94F}" type="parTrans" cxnId="{51D6930B-878C-4B53-9F76-7881231EDE4F}">
      <dgm:prSet/>
      <dgm:spPr/>
      <dgm:t>
        <a:bodyPr/>
        <a:lstStyle/>
        <a:p>
          <a:endParaRPr lang="en-US"/>
        </a:p>
      </dgm:t>
    </dgm:pt>
    <dgm:pt modelId="{4BCEE007-2792-4E0A-B72A-CE3A4CAFF31C}" type="sibTrans" cxnId="{51D6930B-878C-4B53-9F76-7881231EDE4F}">
      <dgm:prSet/>
      <dgm:spPr/>
      <dgm:t>
        <a:bodyPr/>
        <a:lstStyle/>
        <a:p>
          <a:endParaRPr lang="en-US"/>
        </a:p>
      </dgm:t>
    </dgm:pt>
    <dgm:pt modelId="{9A61CD8C-2192-428D-8B98-40517037352F}">
      <dgm:prSet/>
      <dgm:spPr/>
      <dgm:t>
        <a:bodyPr/>
        <a:lstStyle/>
        <a:p>
          <a:r>
            <a:rPr lang="es-ES" dirty="0">
              <a:latin typeface="Calibri" panose="020F0502020204030204" pitchFamily="34" charset="0"/>
              <a:ea typeface="Calibri" panose="020F0502020204030204" pitchFamily="34" charset="0"/>
              <a:cs typeface="Calibri" panose="020F0502020204030204" pitchFamily="34" charset="0"/>
            </a:rPr>
            <a:t>Uso de una dirección simulada para obtener una mejor puntuación crediticia para el cliente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8FD8723-93BA-4BE6-967A-617A57C0D546}" type="parTrans" cxnId="{5C107773-12FF-41E1-A6FF-C0124E6FA2F6}">
      <dgm:prSet/>
      <dgm:spPr/>
      <dgm:t>
        <a:bodyPr/>
        <a:lstStyle/>
        <a:p>
          <a:endParaRPr lang="en-US"/>
        </a:p>
      </dgm:t>
    </dgm:pt>
    <dgm:pt modelId="{65DCF3E3-BE37-4140-82A2-C1F04710DBEC}" type="sibTrans" cxnId="{5C107773-12FF-41E1-A6FF-C0124E6FA2F6}">
      <dgm:prSet/>
      <dgm:spPr/>
      <dgm:t>
        <a:bodyPr/>
        <a:lstStyle/>
        <a:p>
          <a:endParaRPr lang="en-US"/>
        </a:p>
      </dgm:t>
    </dgm:pt>
    <dgm:pt modelId="{C00BFBBB-014C-4AC8-B89B-F8C9782F533B}">
      <dgm:prSet/>
      <dgm:spPr/>
      <dgm:t>
        <a:bodyPr/>
        <a:lstStyle/>
        <a:p>
          <a:r>
            <a:rPr lang="es-ES" dirty="0">
              <a:latin typeface="Calibri" panose="020F0502020204030204" pitchFamily="34" charset="0"/>
              <a:ea typeface="Calibri" panose="020F0502020204030204" pitchFamily="34" charset="0"/>
              <a:cs typeface="Calibri" panose="020F0502020204030204" pitchFamily="34" charset="0"/>
            </a:rPr>
            <a:t>Cualquier proceso de alteración o control de la configuración del sistema, el comportamiento o los componentes de cualquier herramienta asignada para su propio beneficio, sobrescribiendo los resultados del sistema.</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F59A1920-1F15-4178-8806-0B8556A3C1A6}" type="parTrans" cxnId="{773C7939-3662-461B-A1FD-B79204958A3F}">
      <dgm:prSet/>
      <dgm:spPr/>
      <dgm:t>
        <a:bodyPr/>
        <a:lstStyle/>
        <a:p>
          <a:endParaRPr lang="en-US"/>
        </a:p>
      </dgm:t>
    </dgm:pt>
    <dgm:pt modelId="{B20A1D80-7998-4402-B90C-35D88F223C17}" type="sibTrans" cxnId="{773C7939-3662-461B-A1FD-B79204958A3F}">
      <dgm:prSet/>
      <dgm:spPr/>
      <dgm:t>
        <a:bodyPr/>
        <a:lstStyle/>
        <a:p>
          <a:endParaRPr lang="en-US"/>
        </a:p>
      </dgm:t>
    </dgm:pt>
    <dgm:pt modelId="{C16CEE57-688E-47CE-AA1F-C29F01F8B172}">
      <dgm:prSet/>
      <dgm:spPr/>
      <dgm:t>
        <a:bodyPr/>
        <a:lstStyle/>
        <a:p>
          <a:r>
            <a:rPr lang="es-ES" dirty="0">
              <a:latin typeface="Calibri" panose="020F0502020204030204" pitchFamily="34" charset="0"/>
              <a:ea typeface="Calibri" panose="020F0502020204030204" pitchFamily="34" charset="0"/>
              <a:cs typeface="Calibri" panose="020F0502020204030204" pitchFamily="34" charset="0"/>
            </a:rPr>
            <a:t>Proporcionar descuentos, promociones o beneficios no autorizados a clientes sin la autorización o aprobación adecuada, lo que resulta en pérdidas financieras.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1A12AFA-267C-4644-B505-A41BB266D5DE}" type="parTrans" cxnId="{1B08ED9A-11B4-4F7B-AA0E-BB8913E117FD}">
      <dgm:prSet/>
      <dgm:spPr/>
      <dgm:t>
        <a:bodyPr/>
        <a:lstStyle/>
        <a:p>
          <a:endParaRPr lang="en-US"/>
        </a:p>
      </dgm:t>
    </dgm:pt>
    <dgm:pt modelId="{483E5343-75A3-4D1E-BAEC-43520E7162A0}" type="sibTrans" cxnId="{1B08ED9A-11B4-4F7B-AA0E-BB8913E117FD}">
      <dgm:prSet/>
      <dgm:spPr/>
      <dgm:t>
        <a:bodyPr/>
        <a:lstStyle/>
        <a:p>
          <a:endParaRPr lang="en-US"/>
        </a:p>
      </dgm:t>
    </dgm:pt>
    <dgm:pt modelId="{F70B9C14-A4AD-4106-91E4-692FF47C6127}">
      <dgm:prSet custT="1"/>
      <dgm:spPr/>
      <dgm:t>
        <a:bodyPr/>
        <a:lstStyle/>
        <a:p>
          <a:r>
            <a:rPr lang="en-US" sz="700" dirty="0">
              <a:latin typeface="Calibri" panose="020F0502020204030204" pitchFamily="34" charset="0"/>
              <a:ea typeface="Calibri" panose="020F0502020204030204" pitchFamily="34" charset="0"/>
              <a:cs typeface="Calibri" panose="020F0502020204030204" pitchFamily="34" charset="0"/>
            </a:rPr>
            <a:t>Proporcionar precios incorrectos al cliente como técnica de cierre.</a:t>
          </a:r>
        </a:p>
      </dgm:t>
    </dgm:pt>
    <dgm:pt modelId="{5FED4C36-F2E2-468C-BEEB-CB510C7D5C85}" type="parTrans" cxnId="{288CC84F-C706-4BE7-8F15-00BD338B1AF1}">
      <dgm:prSet/>
      <dgm:spPr/>
      <dgm:t>
        <a:bodyPr/>
        <a:lstStyle/>
        <a:p>
          <a:endParaRPr lang="en-US"/>
        </a:p>
      </dgm:t>
    </dgm:pt>
    <dgm:pt modelId="{2E4AA5C4-4707-401F-8D9E-F5E6E6929F7C}" type="sibTrans" cxnId="{288CC84F-C706-4BE7-8F15-00BD338B1AF1}">
      <dgm:prSet/>
      <dgm:spPr/>
      <dgm:t>
        <a:bodyPr/>
        <a:lstStyle/>
        <a:p>
          <a:endParaRPr lang="en-US"/>
        </a:p>
      </dgm:t>
    </dgm:pt>
    <dgm:pt modelId="{DF969E67-3D68-496A-BF36-6B6EAB785A9B}">
      <dgm:prSet custT="1"/>
      <dgm:spPr/>
      <dgm:t>
        <a:bodyPr/>
        <a:lstStyle/>
        <a:p>
          <a:r>
            <a:rPr lang="es-ES" sz="700" dirty="0">
              <a:latin typeface="Calibri" panose="020F0502020204030204" pitchFamily="34" charset="0"/>
              <a:ea typeface="Calibri" panose="020F0502020204030204" pitchFamily="34" charset="0"/>
              <a:cs typeface="Calibri" panose="020F0502020204030204" pitchFamily="34" charset="0"/>
            </a:rPr>
            <a:t>Proporcionar intencionalmente información incorrecta u omitir información sobre contratos, tarifas y/o descuentos. </a:t>
          </a:r>
          <a:endParaRPr lang="en-US" sz="700" dirty="0">
            <a:latin typeface="Calibri" panose="020F0502020204030204" pitchFamily="34" charset="0"/>
            <a:ea typeface="Calibri" panose="020F0502020204030204" pitchFamily="34" charset="0"/>
            <a:cs typeface="Calibri" panose="020F0502020204030204" pitchFamily="34" charset="0"/>
          </a:endParaRPr>
        </a:p>
      </dgm:t>
    </dgm:pt>
    <dgm:pt modelId="{8042EB86-2FA0-4613-B95B-4368BADB4861}" type="parTrans" cxnId="{B3788383-580F-42B8-8AAD-0480A69B90E2}">
      <dgm:prSet/>
      <dgm:spPr/>
      <dgm:t>
        <a:bodyPr/>
        <a:lstStyle/>
        <a:p>
          <a:endParaRPr lang="en-US"/>
        </a:p>
      </dgm:t>
    </dgm:pt>
    <dgm:pt modelId="{284B42DB-7E49-4D68-88AA-0B39C699F840}" type="sibTrans" cxnId="{B3788383-580F-42B8-8AAD-0480A69B90E2}">
      <dgm:prSet/>
      <dgm:spPr/>
      <dgm:t>
        <a:bodyPr/>
        <a:lstStyle/>
        <a:p>
          <a:endParaRPr lang="en-US"/>
        </a:p>
      </dgm:t>
    </dgm:pt>
    <dgm:pt modelId="{F03CCE36-57AF-4A45-8745-2643949DAF86}">
      <dgm:prSet custT="1"/>
      <dgm:spPr/>
      <dgm:t>
        <a:bodyPr/>
        <a:lstStyle/>
        <a:p>
          <a:r>
            <a:rPr lang="es-ES" sz="700" dirty="0">
              <a:latin typeface="Calibri" panose="020F0502020204030204" pitchFamily="34" charset="0"/>
              <a:ea typeface="Calibri" panose="020F0502020204030204" pitchFamily="34" charset="0"/>
              <a:cs typeface="Calibri" panose="020F0502020204030204" pitchFamily="34" charset="0"/>
            </a:rPr>
            <a:t>Tergiversación del producto mediante información falsa o exagerada sobre las características, beneficios o términos y condiciones para asegurar las ventas.</a:t>
          </a:r>
          <a:endParaRPr lang="en-US" sz="700" dirty="0">
            <a:latin typeface="Calibri" panose="020F0502020204030204" pitchFamily="34" charset="0"/>
            <a:ea typeface="Calibri" panose="020F0502020204030204" pitchFamily="34" charset="0"/>
            <a:cs typeface="Calibri" panose="020F0502020204030204" pitchFamily="34" charset="0"/>
          </a:endParaRPr>
        </a:p>
      </dgm:t>
    </dgm:pt>
    <dgm:pt modelId="{D7ADBA72-7A67-433F-987A-471745849484}" type="parTrans" cxnId="{CFB5E0EA-AE61-4888-9D67-B03E4CBBDCDC}">
      <dgm:prSet/>
      <dgm:spPr/>
      <dgm:t>
        <a:bodyPr/>
        <a:lstStyle/>
        <a:p>
          <a:endParaRPr lang="en-US"/>
        </a:p>
      </dgm:t>
    </dgm:pt>
    <dgm:pt modelId="{D5CBC866-F20E-4733-8F03-C2A560920892}" type="sibTrans" cxnId="{CFB5E0EA-AE61-4888-9D67-B03E4CBBDCDC}">
      <dgm:prSet/>
      <dgm:spPr/>
      <dgm:t>
        <a:bodyPr/>
        <a:lstStyle/>
        <a:p>
          <a:endParaRPr lang="en-US"/>
        </a:p>
      </dgm:t>
    </dgm:pt>
    <dgm:pt modelId="{7FECEA23-49F9-40E6-9186-8CDA5BB0E02E}">
      <dgm:prSet custT="1"/>
      <dgm:spPr/>
      <dgm:t>
        <a:bodyPr/>
        <a:lstStyle/>
        <a:p>
          <a:r>
            <a:rPr lang="es-ES" sz="800" dirty="0">
              <a:latin typeface="Calibri" panose="020F0502020204030204" pitchFamily="34" charset="0"/>
              <a:ea typeface="Calibri" panose="020F0502020204030204" pitchFamily="34" charset="0"/>
              <a:cs typeface="Calibri" panose="020F0502020204030204" pitchFamily="34" charset="0"/>
            </a:rPr>
            <a:t>Procesar ordenes sin el consentimiento del cliente.</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A295A61B-EFE8-4FAD-B3F8-32158FEF4402}" type="parTrans" cxnId="{F41047D8-0125-430B-83D5-9B195DAAECA7}">
      <dgm:prSet/>
      <dgm:spPr/>
      <dgm:t>
        <a:bodyPr/>
        <a:lstStyle/>
        <a:p>
          <a:endParaRPr lang="en-US"/>
        </a:p>
      </dgm:t>
    </dgm:pt>
    <dgm:pt modelId="{B0F96F06-F625-41FA-BDA6-D68F17FF5170}" type="sibTrans" cxnId="{F41047D8-0125-430B-83D5-9B195DAAECA7}">
      <dgm:prSet/>
      <dgm:spPr/>
      <dgm:t>
        <a:bodyPr/>
        <a:lstStyle/>
        <a:p>
          <a:endParaRPr lang="en-US"/>
        </a:p>
      </dgm:t>
    </dgm:pt>
    <dgm:pt modelId="{B54D08F2-E557-4413-A9DD-49ADD1480E09}">
      <dgm:prSet custT="1"/>
      <dgm:spPr/>
      <dgm:t>
        <a:bodyPr/>
        <a:lstStyle/>
        <a:p>
          <a:r>
            <a:rPr lang="es-ES" sz="800" dirty="0">
              <a:latin typeface="Calibri" panose="020F0502020204030204" pitchFamily="34" charset="0"/>
              <a:ea typeface="Calibri" panose="020F0502020204030204" pitchFamily="34" charset="0"/>
              <a:cs typeface="Calibri" panose="020F0502020204030204" pitchFamily="34" charset="0"/>
            </a:rPr>
            <a:t>Procesar un pago sin el consentimiento del titular de la tarjeta </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1C68CA50-DABA-4255-BB0B-F1835E03B566}" type="parTrans" cxnId="{FF23CBB0-DC4C-4C17-9AF9-07C27CFE43C0}">
      <dgm:prSet/>
      <dgm:spPr/>
      <dgm:t>
        <a:bodyPr/>
        <a:lstStyle/>
        <a:p>
          <a:endParaRPr lang="en-US"/>
        </a:p>
      </dgm:t>
    </dgm:pt>
    <dgm:pt modelId="{B6D24089-7A98-42C8-B68E-81EF4F522172}" type="sibTrans" cxnId="{FF23CBB0-DC4C-4C17-9AF9-07C27CFE43C0}">
      <dgm:prSet/>
      <dgm:spPr/>
      <dgm:t>
        <a:bodyPr/>
        <a:lstStyle/>
        <a:p>
          <a:endParaRPr lang="en-US"/>
        </a:p>
      </dgm:t>
    </dgm:pt>
    <dgm:pt modelId="{7479CF54-CAD0-4F42-971B-842EDF011F15}">
      <dgm:prSet custT="1"/>
      <dgm:spPr/>
      <dgm:t>
        <a:bodyPr/>
        <a:lstStyle/>
        <a:p>
          <a:r>
            <a:rPr lang="es-ES" sz="800" dirty="0">
              <a:latin typeface="Calibri" panose="020F0502020204030204" pitchFamily="34" charset="0"/>
              <a:ea typeface="Calibri" panose="020F0502020204030204" pitchFamily="34" charset="0"/>
              <a:cs typeface="Calibri" panose="020F0502020204030204" pitchFamily="34" charset="0"/>
            </a:rPr>
            <a:t>El uso de la información personal de otra persona para procesar un pedido</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C27274DC-05B4-4F01-AC99-38996F284564}" type="parTrans" cxnId="{77DD155F-448B-4217-A7B4-F20D350E9657}">
      <dgm:prSet/>
      <dgm:spPr/>
      <dgm:t>
        <a:bodyPr/>
        <a:lstStyle/>
        <a:p>
          <a:endParaRPr lang="en-US"/>
        </a:p>
      </dgm:t>
    </dgm:pt>
    <dgm:pt modelId="{0DF49129-4ED3-4C04-8FB7-D0A6D05DB0E1}" type="sibTrans" cxnId="{77DD155F-448B-4217-A7B4-F20D350E9657}">
      <dgm:prSet/>
      <dgm:spPr/>
      <dgm:t>
        <a:bodyPr/>
        <a:lstStyle/>
        <a:p>
          <a:endParaRPr lang="en-US"/>
        </a:p>
      </dgm:t>
    </dgm:pt>
    <dgm:pt modelId="{75833D6F-8FD5-4C62-8037-6A21B9CA00EB}">
      <dgm:prSet custT="1"/>
      <dgm:spPr/>
      <dgm:t>
        <a:bodyPr/>
        <a:lstStyle/>
        <a:p>
          <a:r>
            <a:rPr lang="es-ES" sz="800" dirty="0">
              <a:latin typeface="Calibri" panose="020F0502020204030204" pitchFamily="34" charset="0"/>
              <a:ea typeface="Calibri" panose="020F0502020204030204" pitchFamily="34" charset="0"/>
              <a:cs typeface="Calibri" panose="020F0502020204030204" pitchFamily="34" charset="0"/>
            </a:rPr>
            <a:t>El uso de información falsa para procesar un pedido.</a:t>
          </a:r>
          <a:endParaRPr lang="en-US" sz="800" dirty="0">
            <a:latin typeface="Calibri" panose="020F0502020204030204" pitchFamily="34" charset="0"/>
            <a:ea typeface="Calibri" panose="020F0502020204030204" pitchFamily="34" charset="0"/>
            <a:cs typeface="Calibri" panose="020F0502020204030204" pitchFamily="34" charset="0"/>
          </a:endParaRPr>
        </a:p>
      </dgm:t>
    </dgm:pt>
    <dgm:pt modelId="{F344F311-5495-475C-9CF9-15DAF644919D}" type="parTrans" cxnId="{DF194944-AF31-4AB1-AAB2-F36A8767D444}">
      <dgm:prSet/>
      <dgm:spPr/>
      <dgm:t>
        <a:bodyPr/>
        <a:lstStyle/>
        <a:p>
          <a:endParaRPr lang="en-US"/>
        </a:p>
      </dgm:t>
    </dgm:pt>
    <dgm:pt modelId="{81C127B1-4F4B-4982-8F4F-4BC2BC24F976}" type="sibTrans" cxnId="{DF194944-AF31-4AB1-AAB2-F36A8767D444}">
      <dgm:prSet/>
      <dgm:spPr/>
      <dgm:t>
        <a:bodyPr/>
        <a:lstStyle/>
        <a:p>
          <a:endParaRPr lang="en-US"/>
        </a:p>
      </dgm:t>
    </dgm:pt>
    <dgm:pt modelId="{D5C71BBE-B1B4-416D-9F72-4F20C8FC005B}">
      <dgm:prSet custT="1"/>
      <dgm:spPr/>
      <dgm:t>
        <a:bodyPr/>
        <a:lstStyle/>
        <a:p>
          <a:r>
            <a:rPr lang="en-US" sz="800" dirty="0" err="1">
              <a:latin typeface="Calibri" panose="020F0502020204030204" pitchFamily="34" charset="0"/>
              <a:ea typeface="Calibri" panose="020F0502020204030204" pitchFamily="34" charset="0"/>
              <a:cs typeface="Calibri" panose="020F0502020204030204" pitchFamily="34" charset="0"/>
            </a:rPr>
            <a:t>Hacer</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uso</a:t>
          </a:r>
          <a:r>
            <a:rPr lang="en-US" sz="800" dirty="0">
              <a:latin typeface="Calibri" panose="020F0502020204030204" pitchFamily="34" charset="0"/>
              <a:ea typeface="Calibri" panose="020F0502020204030204" pitchFamily="34" charset="0"/>
              <a:cs typeface="Calibri" panose="020F0502020204030204" pitchFamily="34" charset="0"/>
            </a:rPr>
            <a:t> del </a:t>
          </a:r>
          <a:r>
            <a:rPr lang="en-US" sz="800" dirty="0" err="1">
              <a:latin typeface="Calibri" panose="020F0502020204030204" pitchFamily="34" charset="0"/>
              <a:ea typeface="Calibri" panose="020F0502020204030204" pitchFamily="34" charset="0"/>
              <a:cs typeface="Calibri" panose="020F0502020204030204" pitchFamily="34" charset="0"/>
            </a:rPr>
            <a:t>términos</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similares</a:t>
          </a:r>
          <a:r>
            <a:rPr lang="en-US" sz="800" dirty="0">
              <a:latin typeface="Calibri" panose="020F0502020204030204" pitchFamily="34" charset="0"/>
              <a:ea typeface="Calibri" panose="020F0502020204030204" pitchFamily="34" charset="0"/>
              <a:cs typeface="Calibri" panose="020F0502020204030204" pitchFamily="34" charset="0"/>
            </a:rPr>
            <a:t> a ¨</a:t>
          </a:r>
          <a:r>
            <a:rPr lang="en-US" sz="800" dirty="0" err="1">
              <a:latin typeface="Calibri" panose="020F0502020204030204" pitchFamily="34" charset="0"/>
              <a:ea typeface="Calibri" panose="020F0502020204030204" pitchFamily="34" charset="0"/>
              <a:cs typeface="Calibri" panose="020F0502020204030204" pitchFamily="34" charset="0"/>
            </a:rPr>
            <a:t>cotización¨que</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puedan</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generar</a:t>
          </a:r>
          <a:r>
            <a:rPr lang="en-US" sz="800" dirty="0">
              <a:latin typeface="Calibri" panose="020F0502020204030204" pitchFamily="34" charset="0"/>
              <a:ea typeface="Calibri" panose="020F0502020204030204" pitchFamily="34" charset="0"/>
              <a:cs typeface="Calibri" panose="020F0502020204030204" pitchFamily="34" charset="0"/>
            </a:rPr>
            <a:t> confusion </a:t>
          </a:r>
          <a:r>
            <a:rPr lang="en-US" sz="800" dirty="0" err="1">
              <a:latin typeface="Calibri" panose="020F0502020204030204" pitchFamily="34" charset="0"/>
              <a:ea typeface="Calibri" panose="020F0502020204030204" pitchFamily="34" charset="0"/>
              <a:cs typeface="Calibri" panose="020F0502020204030204" pitchFamily="34" charset="0"/>
            </a:rPr>
            <a:t>en</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el</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cliente</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como</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estartegia</a:t>
          </a:r>
          <a:r>
            <a:rPr lang="en-US" sz="800" dirty="0">
              <a:latin typeface="Calibri" panose="020F0502020204030204" pitchFamily="34" charset="0"/>
              <a:ea typeface="Calibri" panose="020F0502020204030204" pitchFamily="34" charset="0"/>
              <a:cs typeface="Calibri" panose="020F0502020204030204" pitchFamily="34" charset="0"/>
            </a:rPr>
            <a:t> para </a:t>
          </a:r>
          <a:r>
            <a:rPr lang="en-US" sz="800" dirty="0" err="1">
              <a:latin typeface="Calibri" panose="020F0502020204030204" pitchFamily="34" charset="0"/>
              <a:ea typeface="Calibri" panose="020F0502020204030204" pitchFamily="34" charset="0"/>
              <a:cs typeface="Calibri" panose="020F0502020204030204" pitchFamily="34" charset="0"/>
            </a:rPr>
            <a:t>cerrar</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venta</a:t>
          </a:r>
          <a:r>
            <a:rPr lang="en-US" sz="800" dirty="0">
              <a:latin typeface="Calibri" panose="020F0502020204030204" pitchFamily="34" charset="0"/>
              <a:ea typeface="Calibri" panose="020F0502020204030204" pitchFamily="34" charset="0"/>
              <a:cs typeface="Calibri" panose="020F0502020204030204" pitchFamily="34" charset="0"/>
            </a:rPr>
            <a:t>. </a:t>
          </a:r>
        </a:p>
      </dgm:t>
    </dgm:pt>
    <dgm:pt modelId="{12452E35-F9CB-412F-8CFB-57BFB1491CCA}" type="parTrans" cxnId="{791AC08D-6A67-440A-B353-0568AEECAEA5}">
      <dgm:prSet/>
      <dgm:spPr/>
      <dgm:t>
        <a:bodyPr/>
        <a:lstStyle/>
        <a:p>
          <a:endParaRPr lang="en-US"/>
        </a:p>
      </dgm:t>
    </dgm:pt>
    <dgm:pt modelId="{C4F09071-4A24-4494-8F22-B6C8C3D2E800}" type="sibTrans" cxnId="{791AC08D-6A67-440A-B353-0568AEECAEA5}">
      <dgm:prSet/>
      <dgm:spPr/>
      <dgm:t>
        <a:bodyPr/>
        <a:lstStyle/>
        <a:p>
          <a:endParaRPr lang="en-US"/>
        </a:p>
      </dgm:t>
    </dgm:pt>
    <dgm:pt modelId="{C1DA161E-AAFB-405D-A75B-3EEF01BB0D54}">
      <dgm:prSet custT="1"/>
      <dgm:spPr/>
      <dgm:t>
        <a:bodyPr/>
        <a:lstStyle/>
        <a:p>
          <a:r>
            <a:rPr lang="es-ES" sz="800" b="0" i="0" dirty="0">
              <a:latin typeface="Calibri" panose="020F0502020204030204" pitchFamily="34" charset="0"/>
              <a:ea typeface="Calibri" panose="020F0502020204030204" pitchFamily="34" charset="0"/>
              <a:cs typeface="Calibri" panose="020F0502020204030204" pitchFamily="34" charset="0"/>
            </a:rPr>
            <a:t>Hacer insinuaciones o comentarios sexuales inapropiados.</a:t>
          </a:r>
          <a:endParaRPr lang="en-US" sz="800" b="0" i="0" dirty="0">
            <a:latin typeface="Calibri" panose="020F0502020204030204" pitchFamily="34" charset="0"/>
            <a:ea typeface="Calibri" panose="020F0502020204030204" pitchFamily="34" charset="0"/>
            <a:cs typeface="Calibri" panose="020F0502020204030204" pitchFamily="34" charset="0"/>
          </a:endParaRPr>
        </a:p>
      </dgm:t>
    </dgm:pt>
    <dgm:pt modelId="{CFE7D0D1-C9F3-4FBB-B249-D119338D920F}" type="parTrans" cxnId="{387933E0-1D92-4197-82A5-52F14CA0283C}">
      <dgm:prSet/>
      <dgm:spPr/>
      <dgm:t>
        <a:bodyPr/>
        <a:lstStyle/>
        <a:p>
          <a:endParaRPr lang="en-US"/>
        </a:p>
      </dgm:t>
    </dgm:pt>
    <dgm:pt modelId="{933D3E7B-2334-4FD0-BD89-0F98258F4F29}" type="sibTrans" cxnId="{387933E0-1D92-4197-82A5-52F14CA0283C}">
      <dgm:prSet/>
      <dgm:spPr/>
      <dgm:t>
        <a:bodyPr/>
        <a:lstStyle/>
        <a:p>
          <a:endParaRPr lang="en-US"/>
        </a:p>
      </dgm:t>
    </dgm:pt>
    <dgm:pt modelId="{9F2C6DF4-4B1D-43B2-BD2A-089F10A6C1CC}">
      <dgm:prSet custT="1"/>
      <dgm:spPr/>
      <dgm:t>
        <a:bodyPr/>
        <a:lstStyle/>
        <a:p>
          <a:r>
            <a:rPr lang="es-ES" sz="800" b="0" i="0" dirty="0">
              <a:latin typeface="Calibri" panose="020F0502020204030204" pitchFamily="34" charset="0"/>
              <a:ea typeface="Calibri" panose="020F0502020204030204" pitchFamily="34" charset="0"/>
              <a:cs typeface="Calibri" panose="020F0502020204030204" pitchFamily="34" charset="0"/>
            </a:rPr>
            <a:t>Amenazar o intimidar al cliente.</a:t>
          </a:r>
          <a:endParaRPr lang="en-US" sz="800" b="0" i="0" dirty="0">
            <a:latin typeface="Calibri" panose="020F0502020204030204" pitchFamily="34" charset="0"/>
            <a:ea typeface="Calibri" panose="020F0502020204030204" pitchFamily="34" charset="0"/>
            <a:cs typeface="Calibri" panose="020F0502020204030204" pitchFamily="34" charset="0"/>
          </a:endParaRPr>
        </a:p>
      </dgm:t>
    </dgm:pt>
    <dgm:pt modelId="{46C61726-96DB-4D92-813C-EA0DABF89778}" type="parTrans" cxnId="{EF3D90CD-82FF-414E-8E5D-73F92B7945B5}">
      <dgm:prSet/>
      <dgm:spPr/>
      <dgm:t>
        <a:bodyPr/>
        <a:lstStyle/>
        <a:p>
          <a:endParaRPr lang="en-US"/>
        </a:p>
      </dgm:t>
    </dgm:pt>
    <dgm:pt modelId="{0E73BD33-A101-4E89-85E3-137F9266F59A}" type="sibTrans" cxnId="{EF3D90CD-82FF-414E-8E5D-73F92B7945B5}">
      <dgm:prSet/>
      <dgm:spPr/>
      <dgm:t>
        <a:bodyPr/>
        <a:lstStyle/>
        <a:p>
          <a:endParaRPr lang="en-US"/>
        </a:p>
      </dgm:t>
    </dgm:pt>
    <dgm:pt modelId="{ED366579-86CA-4DFA-AEEF-929FE207BFC2}">
      <dgm:prSet custT="1"/>
      <dgm:spPr/>
      <dgm:t>
        <a:bodyPr/>
        <a:lstStyle/>
        <a:p>
          <a:r>
            <a:rPr lang="en-US" sz="800" b="0" i="0" dirty="0">
              <a:latin typeface="Calibri" panose="020F0502020204030204" pitchFamily="34" charset="0"/>
              <a:ea typeface="Calibri" panose="020F0502020204030204" pitchFamily="34" charset="0"/>
              <a:cs typeface="Calibri" panose="020F0502020204030204" pitchFamily="34" charset="0"/>
            </a:rPr>
            <a:t>Acechar o acosar al cliente</a:t>
          </a:r>
        </a:p>
      </dgm:t>
    </dgm:pt>
    <dgm:pt modelId="{5D3CD899-BFC2-47C6-BC23-421638D07B99}" type="parTrans" cxnId="{D3817FD1-4BB8-4845-B37D-905DA22F7FA5}">
      <dgm:prSet/>
      <dgm:spPr/>
      <dgm:t>
        <a:bodyPr/>
        <a:lstStyle/>
        <a:p>
          <a:endParaRPr lang="en-US"/>
        </a:p>
      </dgm:t>
    </dgm:pt>
    <dgm:pt modelId="{F106788D-0177-4EB9-B108-43D48A561463}" type="sibTrans" cxnId="{D3817FD1-4BB8-4845-B37D-905DA22F7FA5}">
      <dgm:prSet/>
      <dgm:spPr/>
      <dgm:t>
        <a:bodyPr/>
        <a:lstStyle/>
        <a:p>
          <a:endParaRPr lang="en-US"/>
        </a:p>
      </dgm:t>
    </dgm:pt>
    <dgm:pt modelId="{EF046D00-2C94-4531-B3EB-DF2A5F8149F9}">
      <dgm:prSet custT="1"/>
      <dgm:spPr/>
      <dgm:t>
        <a:bodyPr/>
        <a:lstStyle/>
        <a:p>
          <a:r>
            <a:rPr lang="en-US" sz="800" b="0" i="0" dirty="0">
              <a:latin typeface="Calibri" panose="020F0502020204030204" pitchFamily="34" charset="0"/>
              <a:ea typeface="Calibri" panose="020F0502020204030204" pitchFamily="34" charset="0"/>
              <a:cs typeface="Calibri" panose="020F0502020204030204" pitchFamily="34" charset="0"/>
            </a:rPr>
            <a:t>Gritar, decir malas palabras o insultar al cliente.</a:t>
          </a:r>
        </a:p>
      </dgm:t>
    </dgm:pt>
    <dgm:pt modelId="{F7A25291-1BC3-4E85-9B33-2C7E1E7D7CA7}" type="parTrans" cxnId="{EE548F5C-A2D3-477B-97B7-67B2C3CABB78}">
      <dgm:prSet/>
      <dgm:spPr/>
      <dgm:t>
        <a:bodyPr/>
        <a:lstStyle/>
        <a:p>
          <a:endParaRPr lang="en-US"/>
        </a:p>
      </dgm:t>
    </dgm:pt>
    <dgm:pt modelId="{266A537C-72AA-436C-A16D-1749E805A9C0}" type="sibTrans" cxnId="{EE548F5C-A2D3-477B-97B7-67B2C3CABB78}">
      <dgm:prSet/>
      <dgm:spPr/>
      <dgm:t>
        <a:bodyPr/>
        <a:lstStyle/>
        <a:p>
          <a:endParaRPr lang="en-US"/>
        </a:p>
      </dgm:t>
    </dgm:pt>
    <dgm:pt modelId="{57BC606A-1856-4FCC-8F82-CC9F5BA093B6}">
      <dgm:prSet custT="1"/>
      <dgm:spPr/>
      <dgm:t>
        <a:bodyPr/>
        <a:lstStyle/>
        <a:p>
          <a:r>
            <a:rPr lang="es-ES" sz="800" b="0" i="0" dirty="0">
              <a:latin typeface="Calibri" panose="020F0502020204030204" pitchFamily="34" charset="0"/>
              <a:ea typeface="Calibri" panose="020F0502020204030204" pitchFamily="34" charset="0"/>
              <a:cs typeface="Calibri" panose="020F0502020204030204" pitchFamily="34" charset="0"/>
            </a:rPr>
            <a:t>Uso de malas palabras en la llamada.</a:t>
          </a:r>
          <a:endParaRPr lang="en-US" sz="800" b="0" i="0" dirty="0">
            <a:latin typeface="Calibri" panose="020F0502020204030204" pitchFamily="34" charset="0"/>
            <a:ea typeface="Calibri" panose="020F0502020204030204" pitchFamily="34" charset="0"/>
            <a:cs typeface="Calibri" panose="020F0502020204030204" pitchFamily="34" charset="0"/>
          </a:endParaRPr>
        </a:p>
      </dgm:t>
    </dgm:pt>
    <dgm:pt modelId="{7C917B84-150D-4139-B1D2-D7B332537CFF}" type="parTrans" cxnId="{F1F95098-37B4-4E9C-A8CD-C9A2C8093CA6}">
      <dgm:prSet/>
      <dgm:spPr/>
      <dgm:t>
        <a:bodyPr/>
        <a:lstStyle/>
        <a:p>
          <a:endParaRPr lang="en-US"/>
        </a:p>
      </dgm:t>
    </dgm:pt>
    <dgm:pt modelId="{88E47B1A-7FF2-4194-A6E7-7B57A44DD591}" type="sibTrans" cxnId="{F1F95098-37B4-4E9C-A8CD-C9A2C8093CA6}">
      <dgm:prSet/>
      <dgm:spPr/>
      <dgm:t>
        <a:bodyPr/>
        <a:lstStyle/>
        <a:p>
          <a:endParaRPr lang="en-US"/>
        </a:p>
      </dgm:t>
    </dgm:pt>
    <dgm:pt modelId="{79330224-6C33-4376-B61D-D603233B1167}">
      <dgm:prSet custT="1"/>
      <dgm:spPr/>
      <dgm:t>
        <a:bodyPr/>
        <a:lstStyle/>
        <a:p>
          <a:r>
            <a:rPr lang="en-US" sz="800" dirty="0" err="1">
              <a:latin typeface="Calibri" panose="020F0502020204030204" pitchFamily="34" charset="0"/>
              <a:ea typeface="Calibri" panose="020F0502020204030204" pitchFamily="34" charset="0"/>
              <a:cs typeface="Calibri" panose="020F0502020204030204" pitchFamily="34" charset="0"/>
            </a:rPr>
            <a:t>Utilizar</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una</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dirty="0" err="1">
              <a:latin typeface="Calibri" panose="020F0502020204030204" pitchFamily="34" charset="0"/>
              <a:ea typeface="Calibri" panose="020F0502020204030204" pitchFamily="34" charset="0"/>
              <a:cs typeface="Calibri" panose="020F0502020204030204" pitchFamily="34" charset="0"/>
            </a:rPr>
            <a:t>fecha</a:t>
          </a:r>
          <a:r>
            <a:rPr lang="en-US" sz="800" dirty="0">
              <a:latin typeface="Calibri" panose="020F0502020204030204" pitchFamily="34" charset="0"/>
              <a:ea typeface="Calibri" panose="020F0502020204030204" pitchFamily="34" charset="0"/>
              <a:cs typeface="Calibri" panose="020F0502020204030204" pitchFamily="34" charset="0"/>
            </a:rPr>
            <a:t> de </a:t>
          </a:r>
          <a:r>
            <a:rPr lang="en-US" sz="800" dirty="0" err="1">
              <a:latin typeface="Calibri" panose="020F0502020204030204" pitchFamily="34" charset="0"/>
              <a:ea typeface="Calibri" panose="020F0502020204030204" pitchFamily="34" charset="0"/>
              <a:cs typeface="Calibri" panose="020F0502020204030204" pitchFamily="34" charset="0"/>
            </a:rPr>
            <a:t>nacimiento</a:t>
          </a:r>
          <a:r>
            <a:rPr lang="en-US" sz="800" dirty="0">
              <a:latin typeface="Calibri" panose="020F0502020204030204" pitchFamily="34" charset="0"/>
              <a:ea typeface="Calibri" panose="020F0502020204030204" pitchFamily="34" charset="0"/>
              <a:cs typeface="Calibri" panose="020F0502020204030204" pitchFamily="34" charset="0"/>
            </a:rPr>
            <a:t>, DOB, falsa o </a:t>
          </a:r>
          <a:r>
            <a:rPr lang="en-US" sz="800" dirty="0" err="1">
              <a:latin typeface="Calibri" panose="020F0502020204030204" pitchFamily="34" charset="0"/>
              <a:ea typeface="Calibri" panose="020F0502020204030204" pitchFamily="34" charset="0"/>
              <a:cs typeface="Calibri" panose="020F0502020204030204" pitchFamily="34" charset="0"/>
            </a:rPr>
            <a:t>incorrecta</a:t>
          </a:r>
          <a:r>
            <a:rPr lang="en-US" sz="800" dirty="0">
              <a:latin typeface="Calibri" panose="020F0502020204030204" pitchFamily="34" charset="0"/>
              <a:ea typeface="Calibri" panose="020F0502020204030204" pitchFamily="34" charset="0"/>
              <a:cs typeface="Calibri" panose="020F0502020204030204" pitchFamily="34" charset="0"/>
            </a:rPr>
            <a:t> con </a:t>
          </a:r>
          <a:r>
            <a:rPr lang="en-US" sz="800" dirty="0" err="1">
              <a:latin typeface="Calibri" panose="020F0502020204030204" pitchFamily="34" charset="0"/>
              <a:ea typeface="Calibri" panose="020F0502020204030204" pitchFamily="34" charset="0"/>
              <a:cs typeface="Calibri" panose="020F0502020204030204" pitchFamily="34" charset="0"/>
            </a:rPr>
            <a:t>el</a:t>
          </a:r>
          <a:r>
            <a:rPr lang="en-US" sz="800" dirty="0">
              <a:latin typeface="Calibri" panose="020F0502020204030204" pitchFamily="34" charset="0"/>
              <a:ea typeface="Calibri" panose="020F0502020204030204" pitchFamily="34" charset="0"/>
              <a:cs typeface="Calibri" panose="020F0502020204030204" pitchFamily="34" charset="0"/>
            </a:rPr>
            <a:t> fin de pasar un credit check</a:t>
          </a:r>
        </a:p>
      </dgm:t>
    </dgm:pt>
    <dgm:pt modelId="{5B6C2209-DE02-4519-85FA-A142AB2200A3}" type="parTrans" cxnId="{B9A9A4CA-B06C-42E3-9C75-C10BC2245DD5}">
      <dgm:prSet/>
      <dgm:spPr/>
      <dgm:t>
        <a:bodyPr/>
        <a:lstStyle/>
        <a:p>
          <a:endParaRPr lang="en-US"/>
        </a:p>
      </dgm:t>
    </dgm:pt>
    <dgm:pt modelId="{6E406D95-B684-4B26-A693-277AE347FAE8}" type="sibTrans" cxnId="{B9A9A4CA-B06C-42E3-9C75-C10BC2245DD5}">
      <dgm:prSet/>
      <dgm:spPr/>
      <dgm:t>
        <a:bodyPr/>
        <a:lstStyle/>
        <a:p>
          <a:endParaRPr lang="en-US"/>
        </a:p>
      </dgm:t>
    </dgm:pt>
    <dgm:pt modelId="{0E124B00-B156-4C29-A342-8E50666DBE76}">
      <dgm:prSet custT="1"/>
      <dgm:spPr/>
      <dgm:t>
        <a:bodyPr/>
        <a:lstStyle/>
        <a:p>
          <a:r>
            <a:rPr lang="en-US" sz="700" dirty="0">
              <a:latin typeface="Calibri" panose="020F0502020204030204" pitchFamily="34" charset="0"/>
              <a:ea typeface="Calibri" panose="020F0502020204030204" pitchFamily="34" charset="0"/>
              <a:cs typeface="Calibri" panose="020F0502020204030204" pitchFamily="34" charset="0"/>
            </a:rPr>
            <a:t>No </a:t>
          </a:r>
          <a:r>
            <a:rPr lang="en-US" sz="700" dirty="0" err="1">
              <a:latin typeface="Calibri" panose="020F0502020204030204" pitchFamily="34" charset="0"/>
              <a:ea typeface="Calibri" panose="020F0502020204030204" pitchFamily="34" charset="0"/>
              <a:cs typeface="Calibri" panose="020F0502020204030204" pitchFamily="34" charset="0"/>
            </a:rPr>
            <a:t>explicar</a:t>
          </a:r>
          <a:r>
            <a:rPr lang="en-US" sz="700" dirty="0">
              <a:latin typeface="Calibri" panose="020F0502020204030204" pitchFamily="34" charset="0"/>
              <a:ea typeface="Calibri" panose="020F0502020204030204" pitchFamily="34" charset="0"/>
              <a:cs typeface="Calibri" panose="020F0502020204030204" pitchFamily="34" charset="0"/>
            </a:rPr>
            <a:t> </a:t>
          </a:r>
          <a:r>
            <a:rPr lang="en-US" sz="700" dirty="0" err="1">
              <a:latin typeface="Calibri" panose="020F0502020204030204" pitchFamily="34" charset="0"/>
              <a:ea typeface="Calibri" panose="020F0502020204030204" pitchFamily="34" charset="0"/>
              <a:cs typeface="Calibri" panose="020F0502020204030204" pitchFamily="34" charset="0"/>
            </a:rPr>
            <a:t>claramente</a:t>
          </a:r>
          <a:r>
            <a:rPr lang="en-US" sz="700" dirty="0">
              <a:latin typeface="Calibri" panose="020F0502020204030204" pitchFamily="34" charset="0"/>
              <a:ea typeface="Calibri" panose="020F0502020204030204" pitchFamily="34" charset="0"/>
              <a:cs typeface="Calibri" panose="020F0502020204030204" pitchFamily="34" charset="0"/>
            </a:rPr>
            <a:t> al </a:t>
          </a:r>
          <a:r>
            <a:rPr lang="en-US" sz="700" dirty="0" err="1">
              <a:latin typeface="Calibri" panose="020F0502020204030204" pitchFamily="34" charset="0"/>
              <a:ea typeface="Calibri" panose="020F0502020204030204" pitchFamily="34" charset="0"/>
              <a:cs typeface="Calibri" panose="020F0502020204030204" pitchFamily="34" charset="0"/>
            </a:rPr>
            <a:t>cliente</a:t>
          </a:r>
          <a:r>
            <a:rPr lang="en-US" sz="700" dirty="0">
              <a:latin typeface="Calibri" panose="020F0502020204030204" pitchFamily="34" charset="0"/>
              <a:ea typeface="Calibri" panose="020F0502020204030204" pitchFamily="34" charset="0"/>
              <a:cs typeface="Calibri" panose="020F0502020204030204" pitchFamily="34" charset="0"/>
            </a:rPr>
            <a:t> </a:t>
          </a:r>
          <a:r>
            <a:rPr lang="en-US" sz="700" dirty="0" err="1">
              <a:latin typeface="Calibri" panose="020F0502020204030204" pitchFamily="34" charset="0"/>
              <a:ea typeface="Calibri" panose="020F0502020204030204" pitchFamily="34" charset="0"/>
              <a:cs typeface="Calibri" panose="020F0502020204030204" pitchFamily="34" charset="0"/>
            </a:rPr>
            <a:t>si</a:t>
          </a:r>
          <a:r>
            <a:rPr lang="en-US" sz="700" dirty="0">
              <a:latin typeface="Calibri" panose="020F0502020204030204" pitchFamily="34" charset="0"/>
              <a:ea typeface="Calibri" panose="020F0502020204030204" pitchFamily="34" charset="0"/>
              <a:cs typeface="Calibri" panose="020F0502020204030204" pitchFamily="34" charset="0"/>
            </a:rPr>
            <a:t> hay un activation fee </a:t>
          </a:r>
          <a:r>
            <a:rPr lang="en-US" sz="700" dirty="0" err="1">
              <a:latin typeface="Calibri" panose="020F0502020204030204" pitchFamily="34" charset="0"/>
              <a:ea typeface="Calibri" panose="020F0502020204030204" pitchFamily="34" charset="0"/>
              <a:cs typeface="Calibri" panose="020F0502020204030204" pitchFamily="34" charset="0"/>
            </a:rPr>
            <a:t>en</a:t>
          </a:r>
          <a:r>
            <a:rPr lang="en-US" sz="700" dirty="0">
              <a:latin typeface="Calibri" panose="020F0502020204030204" pitchFamily="34" charset="0"/>
              <a:ea typeface="Calibri" panose="020F0502020204030204" pitchFamily="34" charset="0"/>
              <a:cs typeface="Calibri" panose="020F0502020204030204" pitchFamily="34" charset="0"/>
            </a:rPr>
            <a:t> </a:t>
          </a:r>
          <a:r>
            <a:rPr lang="en-US" sz="700" dirty="0" err="1">
              <a:latin typeface="Calibri" panose="020F0502020204030204" pitchFamily="34" charset="0"/>
              <a:ea typeface="Calibri" panose="020F0502020204030204" pitchFamily="34" charset="0"/>
              <a:cs typeface="Calibri" panose="020F0502020204030204" pitchFamily="34" charset="0"/>
            </a:rPr>
            <a:t>su</a:t>
          </a:r>
          <a:r>
            <a:rPr lang="en-US" sz="700" dirty="0">
              <a:latin typeface="Calibri" panose="020F0502020204030204" pitchFamily="34" charset="0"/>
              <a:ea typeface="Calibri" panose="020F0502020204030204" pitchFamily="34" charset="0"/>
              <a:cs typeface="Calibri" panose="020F0502020204030204" pitchFamily="34" charset="0"/>
            </a:rPr>
            <a:t> primer bill (</a:t>
          </a:r>
          <a:r>
            <a:rPr lang="en-US" sz="700" dirty="0" err="1">
              <a:latin typeface="Calibri" panose="020F0502020204030204" pitchFamily="34" charset="0"/>
              <a:ea typeface="Calibri" panose="020F0502020204030204" pitchFamily="34" charset="0"/>
              <a:cs typeface="Calibri" panose="020F0502020204030204" pitchFamily="34" charset="0"/>
            </a:rPr>
            <a:t>ie</a:t>
          </a:r>
          <a:r>
            <a:rPr lang="en-US" sz="700" dirty="0">
              <a:latin typeface="Calibri" panose="020F0502020204030204" pitchFamily="34" charset="0"/>
              <a:ea typeface="Calibri" panose="020F0502020204030204" pitchFamily="34" charset="0"/>
              <a:cs typeface="Calibri" panose="020F0502020204030204" pitchFamily="34" charset="0"/>
            </a:rPr>
            <a:t>. Spectrum $30 activation fee)</a:t>
          </a:r>
        </a:p>
      </dgm:t>
    </dgm:pt>
    <dgm:pt modelId="{62A27BDA-F183-49C1-9576-A9F1E26E754E}" type="parTrans" cxnId="{880463D9-E8DA-4088-B2F6-39452210254F}">
      <dgm:prSet/>
      <dgm:spPr/>
      <dgm:t>
        <a:bodyPr/>
        <a:lstStyle/>
        <a:p>
          <a:endParaRPr lang="en-US"/>
        </a:p>
      </dgm:t>
    </dgm:pt>
    <dgm:pt modelId="{834E6197-F44C-43EC-ABE0-E58FE7D98FBC}" type="sibTrans" cxnId="{880463D9-E8DA-4088-B2F6-39452210254F}">
      <dgm:prSet/>
      <dgm:spPr/>
      <dgm:t>
        <a:bodyPr/>
        <a:lstStyle/>
        <a:p>
          <a:endParaRPr lang="en-US"/>
        </a:p>
      </dgm:t>
    </dgm:pt>
    <dgm:pt modelId="{6D1C02F7-909C-4878-85D4-A15E4C886C6C}" type="pres">
      <dgm:prSet presAssocID="{AADCAB6E-6E25-438E-BE0C-91B8DA6DBCE6}" presName="diagram" presStyleCnt="0">
        <dgm:presLayoutVars>
          <dgm:dir/>
          <dgm:animLvl val="lvl"/>
          <dgm:resizeHandles val="exact"/>
        </dgm:presLayoutVars>
      </dgm:prSet>
      <dgm:spPr/>
    </dgm:pt>
    <dgm:pt modelId="{549AED66-466D-4BC8-98A0-830E0CA29694}" type="pres">
      <dgm:prSet presAssocID="{73AA09AD-30EB-4CE9-90B3-5041479C2E03}" presName="compNode" presStyleCnt="0"/>
      <dgm:spPr/>
    </dgm:pt>
    <dgm:pt modelId="{C3234F20-8B8C-490A-901D-139EEE0457DB}" type="pres">
      <dgm:prSet presAssocID="{73AA09AD-30EB-4CE9-90B3-5041479C2E03}" presName="childRect" presStyleLbl="bgAcc1" presStyleIdx="0" presStyleCnt="5">
        <dgm:presLayoutVars>
          <dgm:bulletEnabled val="1"/>
        </dgm:presLayoutVars>
      </dgm:prSet>
      <dgm:spPr/>
    </dgm:pt>
    <dgm:pt modelId="{726A535D-DCC2-4A60-A40E-F41B19C3F3C4}" type="pres">
      <dgm:prSet presAssocID="{73AA09AD-30EB-4CE9-90B3-5041479C2E03}" presName="parentText" presStyleLbl="node1" presStyleIdx="0" presStyleCnt="0">
        <dgm:presLayoutVars>
          <dgm:chMax val="0"/>
          <dgm:bulletEnabled val="1"/>
        </dgm:presLayoutVars>
      </dgm:prSet>
      <dgm:spPr/>
    </dgm:pt>
    <dgm:pt modelId="{89D29811-EFF3-4317-964F-76358F2DCDA7}" type="pres">
      <dgm:prSet presAssocID="{73AA09AD-30EB-4CE9-90B3-5041479C2E03}" presName="parentRect" presStyleLbl="alignNode1" presStyleIdx="0" presStyleCnt="5"/>
      <dgm:spPr/>
    </dgm:pt>
    <dgm:pt modelId="{B2BE1D81-0D5A-4F70-9653-CC44F0E8C040}" type="pres">
      <dgm:prSet presAssocID="{73AA09AD-30EB-4CE9-90B3-5041479C2E03}" presName="adorn" presStyleLbl="fgAccFollow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grammer female with solid fill"/>
        </a:ext>
      </dgm:extLst>
    </dgm:pt>
    <dgm:pt modelId="{0CD7A641-8966-4C77-88EF-7BF9A2732254}" type="pres">
      <dgm:prSet presAssocID="{209DFBEA-4D73-4FF2-9EAC-F91109B63680}" presName="sibTrans" presStyleLbl="sibTrans2D1" presStyleIdx="0" presStyleCnt="0"/>
      <dgm:spPr/>
    </dgm:pt>
    <dgm:pt modelId="{99458939-1E82-41D0-87B3-FDAFB7491747}" type="pres">
      <dgm:prSet presAssocID="{ADCBF0D3-C946-4D07-8696-B7560F18416F}" presName="compNode" presStyleCnt="0"/>
      <dgm:spPr/>
    </dgm:pt>
    <dgm:pt modelId="{C5A57A19-8AA1-46AD-B5D5-A04AD172AD56}" type="pres">
      <dgm:prSet presAssocID="{ADCBF0D3-C946-4D07-8696-B7560F18416F}" presName="childRect" presStyleLbl="bgAcc1" presStyleIdx="1" presStyleCnt="5">
        <dgm:presLayoutVars>
          <dgm:bulletEnabled val="1"/>
        </dgm:presLayoutVars>
      </dgm:prSet>
      <dgm:spPr/>
    </dgm:pt>
    <dgm:pt modelId="{172FBC47-D47E-4E30-920F-D7727E7371B6}" type="pres">
      <dgm:prSet presAssocID="{ADCBF0D3-C946-4D07-8696-B7560F18416F}" presName="parentText" presStyleLbl="node1" presStyleIdx="0" presStyleCnt="0">
        <dgm:presLayoutVars>
          <dgm:chMax val="0"/>
          <dgm:bulletEnabled val="1"/>
        </dgm:presLayoutVars>
      </dgm:prSet>
      <dgm:spPr/>
    </dgm:pt>
    <dgm:pt modelId="{3270C2D6-9DDE-40E8-8822-21F4E0EC03C6}" type="pres">
      <dgm:prSet presAssocID="{ADCBF0D3-C946-4D07-8696-B7560F18416F}" presName="parentRect" presStyleLbl="alignNode1" presStyleIdx="1" presStyleCnt="5"/>
      <dgm:spPr/>
    </dgm:pt>
    <dgm:pt modelId="{1A94AC00-9CDB-4640-9C35-8D6C2F17386F}" type="pres">
      <dgm:prSet presAssocID="{ADCBF0D3-C946-4D07-8696-B7560F18416F}" presName="adorn" presStyleLbl="fgAccFollow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ll center with solid fill"/>
        </a:ext>
      </dgm:extLst>
    </dgm:pt>
    <dgm:pt modelId="{D7D4B266-CFA9-41F6-B445-73445097DC64}" type="pres">
      <dgm:prSet presAssocID="{3CEC30FA-4FEC-477D-91EC-9CDE6C56295B}" presName="sibTrans" presStyleLbl="sibTrans2D1" presStyleIdx="0" presStyleCnt="0"/>
      <dgm:spPr/>
    </dgm:pt>
    <dgm:pt modelId="{A7E1AC54-B8B8-4512-8BBE-0F516372AD62}" type="pres">
      <dgm:prSet presAssocID="{0C8E8FB3-E4CD-429D-B5CF-06525372F760}" presName="compNode" presStyleCnt="0"/>
      <dgm:spPr/>
    </dgm:pt>
    <dgm:pt modelId="{D48ADA47-164C-4473-8E32-CAB0D1F7EA6B}" type="pres">
      <dgm:prSet presAssocID="{0C8E8FB3-E4CD-429D-B5CF-06525372F760}" presName="childRect" presStyleLbl="bgAcc1" presStyleIdx="2" presStyleCnt="5">
        <dgm:presLayoutVars>
          <dgm:bulletEnabled val="1"/>
        </dgm:presLayoutVars>
      </dgm:prSet>
      <dgm:spPr/>
    </dgm:pt>
    <dgm:pt modelId="{B6A8FAA1-1B9D-45E6-AC81-D640E1BE04D7}" type="pres">
      <dgm:prSet presAssocID="{0C8E8FB3-E4CD-429D-B5CF-06525372F760}" presName="parentText" presStyleLbl="node1" presStyleIdx="0" presStyleCnt="0">
        <dgm:presLayoutVars>
          <dgm:chMax val="0"/>
          <dgm:bulletEnabled val="1"/>
        </dgm:presLayoutVars>
      </dgm:prSet>
      <dgm:spPr/>
    </dgm:pt>
    <dgm:pt modelId="{34035085-2959-4437-A9F6-12B163FEB569}" type="pres">
      <dgm:prSet presAssocID="{0C8E8FB3-E4CD-429D-B5CF-06525372F760}" presName="parentRect" presStyleLbl="alignNode1" presStyleIdx="2" presStyleCnt="5"/>
      <dgm:spPr/>
    </dgm:pt>
    <dgm:pt modelId="{AFADC87B-B329-4C87-97FF-1997D148C39F}" type="pres">
      <dgm:prSet presAssocID="{0C8E8FB3-E4CD-429D-B5CF-06525372F760}" presName="adorn" presStyleLbl="fgAccFollow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ngry face with solid fill with solid fill"/>
        </a:ext>
      </dgm:extLst>
    </dgm:pt>
    <dgm:pt modelId="{4819BCB6-E2B6-4D75-A979-8465CC450105}" type="pres">
      <dgm:prSet presAssocID="{772AD7C1-B4CA-4FDA-9DFC-BFC54AF691DA}" presName="sibTrans" presStyleLbl="sibTrans2D1" presStyleIdx="0" presStyleCnt="0"/>
      <dgm:spPr/>
    </dgm:pt>
    <dgm:pt modelId="{372EE256-719F-4E1A-8C7B-0D0A4211ACDA}" type="pres">
      <dgm:prSet presAssocID="{4FB1EB53-0319-45B0-92B7-7CDFCCF30596}" presName="compNode" presStyleCnt="0"/>
      <dgm:spPr/>
    </dgm:pt>
    <dgm:pt modelId="{6C56327C-635B-45CE-87F6-2740AC6D0C30}" type="pres">
      <dgm:prSet presAssocID="{4FB1EB53-0319-45B0-92B7-7CDFCCF30596}" presName="childRect" presStyleLbl="bgAcc1" presStyleIdx="3" presStyleCnt="5">
        <dgm:presLayoutVars>
          <dgm:bulletEnabled val="1"/>
        </dgm:presLayoutVars>
      </dgm:prSet>
      <dgm:spPr/>
    </dgm:pt>
    <dgm:pt modelId="{D8FC419D-1DB1-4847-80E3-CA8B22A230BE}" type="pres">
      <dgm:prSet presAssocID="{4FB1EB53-0319-45B0-92B7-7CDFCCF30596}" presName="parentText" presStyleLbl="node1" presStyleIdx="0" presStyleCnt="0">
        <dgm:presLayoutVars>
          <dgm:chMax val="0"/>
          <dgm:bulletEnabled val="1"/>
        </dgm:presLayoutVars>
      </dgm:prSet>
      <dgm:spPr/>
    </dgm:pt>
    <dgm:pt modelId="{D66CAD8C-CEEE-4175-8D21-89E6B809761D}" type="pres">
      <dgm:prSet presAssocID="{4FB1EB53-0319-45B0-92B7-7CDFCCF30596}" presName="parentRect" presStyleLbl="alignNode1" presStyleIdx="3" presStyleCnt="5"/>
      <dgm:spPr/>
    </dgm:pt>
    <dgm:pt modelId="{977D06A6-4C9F-4587-BA32-D721B659713F}" type="pres">
      <dgm:prSet presAssocID="{4FB1EB53-0319-45B0-92B7-7CDFCCF30596}" presName="adorn" presStyleLbl="fgAccFollow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bber with solid fill"/>
        </a:ext>
      </dgm:extLst>
    </dgm:pt>
    <dgm:pt modelId="{0230E007-DB3F-4CE5-A71F-97535B49965B}" type="pres">
      <dgm:prSet presAssocID="{B525D49E-15D8-45B6-8917-7219ECDC93F8}" presName="sibTrans" presStyleLbl="sibTrans2D1" presStyleIdx="0" presStyleCnt="0"/>
      <dgm:spPr/>
    </dgm:pt>
    <dgm:pt modelId="{F8CD22C8-105A-43CA-A2AE-FE0C303A872C}" type="pres">
      <dgm:prSet presAssocID="{64ADFDDC-E623-47E9-99FA-F0607A922E37}" presName="compNode" presStyleCnt="0"/>
      <dgm:spPr/>
    </dgm:pt>
    <dgm:pt modelId="{4DED9B66-E54C-4298-B1E0-D02BB8559820}" type="pres">
      <dgm:prSet presAssocID="{64ADFDDC-E623-47E9-99FA-F0607A922E37}" presName="childRect" presStyleLbl="bgAcc1" presStyleIdx="4" presStyleCnt="5">
        <dgm:presLayoutVars>
          <dgm:bulletEnabled val="1"/>
        </dgm:presLayoutVars>
      </dgm:prSet>
      <dgm:spPr/>
    </dgm:pt>
    <dgm:pt modelId="{A37458CF-8358-4AFD-959A-8FB185CF2412}" type="pres">
      <dgm:prSet presAssocID="{64ADFDDC-E623-47E9-99FA-F0607A922E37}" presName="parentText" presStyleLbl="node1" presStyleIdx="0" presStyleCnt="0">
        <dgm:presLayoutVars>
          <dgm:chMax val="0"/>
          <dgm:bulletEnabled val="1"/>
        </dgm:presLayoutVars>
      </dgm:prSet>
      <dgm:spPr/>
    </dgm:pt>
    <dgm:pt modelId="{096CBFE5-115F-451D-8989-487496FE29BB}" type="pres">
      <dgm:prSet presAssocID="{64ADFDDC-E623-47E9-99FA-F0607A922E37}" presName="parentRect" presStyleLbl="alignNode1" presStyleIdx="4" presStyleCnt="5"/>
      <dgm:spPr/>
    </dgm:pt>
    <dgm:pt modelId="{1304ACD2-CB92-43DC-A96B-7CF4FEA265F8}" type="pres">
      <dgm:prSet presAssocID="{64ADFDDC-E623-47E9-99FA-F0607A922E37}" presName="adorn" presStyleLbl="fgAccFollow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humbs Down with solid fill"/>
        </a:ext>
      </dgm:extLst>
    </dgm:pt>
  </dgm:ptLst>
  <dgm:cxnLst>
    <dgm:cxn modelId="{51D6930B-878C-4B53-9F76-7881231EDE4F}" srcId="{73AA09AD-30EB-4CE9-90B3-5041479C2E03}" destId="{89A637E3-1033-4086-B9E1-7269E9B69640}" srcOrd="1" destOrd="0" parTransId="{EA6CD952-3303-4F26-BA13-41D78FC6E94F}" sibTransId="{4BCEE007-2792-4E0A-B72A-CE3A4CAFF31C}"/>
    <dgm:cxn modelId="{A4321F17-B987-43D1-AA62-DFAF4A9BD5CC}" type="presOf" srcId="{64ADFDDC-E623-47E9-99FA-F0607A922E37}" destId="{096CBFE5-115F-451D-8989-487496FE29BB}" srcOrd="1" destOrd="0" presId="urn:microsoft.com/office/officeart/2005/8/layout/bList2"/>
    <dgm:cxn modelId="{53D2D517-42DE-48EA-8024-562A4554776F}" type="presOf" srcId="{209DFBEA-4D73-4FF2-9EAC-F91109B63680}" destId="{0CD7A641-8966-4C77-88EF-7BF9A2732254}" srcOrd="0" destOrd="0" presId="urn:microsoft.com/office/officeart/2005/8/layout/bList2"/>
    <dgm:cxn modelId="{63004618-D7CB-43AE-BDE6-90753F82BBD5}" type="presOf" srcId="{CBB8C1B9-8B2C-4BC5-9B46-7C527B97EB54}" destId="{D48ADA47-164C-4473-8E32-CAB0D1F7EA6B}" srcOrd="0" destOrd="0" presId="urn:microsoft.com/office/officeart/2005/8/layout/bList2"/>
    <dgm:cxn modelId="{DD7FE923-4164-4CC6-AFC2-9F4560C466A5}" type="presOf" srcId="{1CF85F7F-BA4D-4C8B-83F9-A00EE33780FF}" destId="{C3234F20-8B8C-490A-901D-139EEE0457DB}" srcOrd="0" destOrd="0" presId="urn:microsoft.com/office/officeart/2005/8/layout/bList2"/>
    <dgm:cxn modelId="{3D9B3125-F0E9-4D76-B889-C0CA53663E0C}" srcId="{AADCAB6E-6E25-438E-BE0C-91B8DA6DBCE6}" destId="{4FB1EB53-0319-45B0-92B7-7CDFCCF30596}" srcOrd="3" destOrd="0" parTransId="{C373D12A-BE6B-48C5-8355-BEDA0A0AAE2A}" sibTransId="{B525D49E-15D8-45B6-8917-7219ECDC93F8}"/>
    <dgm:cxn modelId="{0783C62A-D862-4BFB-BCAF-D8C67150C5C7}" type="presOf" srcId="{4FB1EB53-0319-45B0-92B7-7CDFCCF30596}" destId="{D8FC419D-1DB1-4847-80E3-CA8B22A230BE}" srcOrd="0" destOrd="0" presId="urn:microsoft.com/office/officeart/2005/8/layout/bList2"/>
    <dgm:cxn modelId="{92086130-4299-4771-9092-2D004CDAA2CB}" type="presOf" srcId="{0C8E8FB3-E4CD-429D-B5CF-06525372F760}" destId="{34035085-2959-4437-A9F6-12B163FEB569}" srcOrd="1" destOrd="0" presId="urn:microsoft.com/office/officeart/2005/8/layout/bList2"/>
    <dgm:cxn modelId="{8FADF938-2D8A-4331-A11A-B066CC62EB43}" type="presOf" srcId="{57BC606A-1856-4FCC-8F82-CC9F5BA093B6}" destId="{4DED9B66-E54C-4298-B1E0-D02BB8559820}" srcOrd="0" destOrd="5" presId="urn:microsoft.com/office/officeart/2005/8/layout/bList2"/>
    <dgm:cxn modelId="{773C7939-3662-461B-A1FD-B79204958A3F}" srcId="{73AA09AD-30EB-4CE9-90B3-5041479C2E03}" destId="{C00BFBBB-014C-4AC8-B89B-F8C9782F533B}" srcOrd="3" destOrd="0" parTransId="{F59A1920-1F15-4178-8806-0B8556A3C1A6}" sibTransId="{B20A1D80-7998-4402-B90C-35D88F223C17}"/>
    <dgm:cxn modelId="{C5BB513A-79EB-4EBD-BB6A-47669F8EEB18}" type="presOf" srcId="{772AD7C1-B4CA-4FDA-9DFC-BFC54AF691DA}" destId="{4819BCB6-E2B6-4D75-A979-8465CC450105}" srcOrd="0" destOrd="0" presId="urn:microsoft.com/office/officeart/2005/8/layout/bList2"/>
    <dgm:cxn modelId="{80E9EA3C-1E40-4543-824D-F6CFC42C6B9B}" type="presOf" srcId="{C16CEE57-688E-47CE-AA1F-C29F01F8B172}" destId="{C3234F20-8B8C-490A-901D-139EEE0457DB}" srcOrd="0" destOrd="4" presId="urn:microsoft.com/office/officeart/2005/8/layout/bList2"/>
    <dgm:cxn modelId="{B2B3A440-81B8-4191-96E1-51EBBD542EE5}" type="presOf" srcId="{ADCBF0D3-C946-4D07-8696-B7560F18416F}" destId="{3270C2D6-9DDE-40E8-8822-21F4E0EC03C6}" srcOrd="1" destOrd="0" presId="urn:microsoft.com/office/officeart/2005/8/layout/bList2"/>
    <dgm:cxn modelId="{EE548F5C-A2D3-477B-97B7-67B2C3CABB78}" srcId="{64ADFDDC-E623-47E9-99FA-F0607A922E37}" destId="{EF046D00-2C94-4531-B3EB-DF2A5F8149F9}" srcOrd="4" destOrd="0" parTransId="{F7A25291-1BC3-4E85-9B33-2C7E1E7D7CA7}" sibTransId="{266A537C-72AA-436C-A16D-1749E805A9C0}"/>
    <dgm:cxn modelId="{77DD155F-448B-4217-A7B4-F20D350E9657}" srcId="{4FB1EB53-0319-45B0-92B7-7CDFCCF30596}" destId="{7479CF54-CAD0-4F42-971B-842EDF011F15}" srcOrd="2" destOrd="0" parTransId="{C27274DC-05B4-4F01-AC99-38996F284564}" sibTransId="{0DF49129-4ED3-4C04-8FB7-D0A6D05DB0E1}"/>
    <dgm:cxn modelId="{80D13F5F-55A5-4647-BEF8-16CE15596C18}" type="presOf" srcId="{7479CF54-CAD0-4F42-971B-842EDF011F15}" destId="{6C56327C-635B-45CE-87F6-2740AC6D0C30}" srcOrd="0" destOrd="2" presId="urn:microsoft.com/office/officeart/2005/8/layout/bList2"/>
    <dgm:cxn modelId="{351A4F61-FFB6-4B85-91B6-E19EB990BA66}" srcId="{0C8E8FB3-E4CD-429D-B5CF-06525372F760}" destId="{CBB8C1B9-8B2C-4BC5-9B46-7C527B97EB54}" srcOrd="0" destOrd="0" parTransId="{2C5821A0-6AE7-4784-BCDF-EEBF4BEB0BED}" sibTransId="{9E445FDC-069A-4A79-A058-ECBA8D0A83AC}"/>
    <dgm:cxn modelId="{AE6B2262-9DE0-4556-8530-74A822BB106A}" srcId="{AADCAB6E-6E25-438E-BE0C-91B8DA6DBCE6}" destId="{ADCBF0D3-C946-4D07-8696-B7560F18416F}" srcOrd="1" destOrd="0" parTransId="{680A5425-10BE-44D0-A803-B5D070B8B918}" sibTransId="{3CEC30FA-4FEC-477D-91EC-9CDE6C56295B}"/>
    <dgm:cxn modelId="{DF194944-AF31-4AB1-AAB2-F36A8767D444}" srcId="{4FB1EB53-0319-45B0-92B7-7CDFCCF30596}" destId="{75833D6F-8FD5-4C62-8037-6A21B9CA00EB}" srcOrd="3" destOrd="0" parTransId="{F344F311-5495-475C-9CF9-15DAF644919D}" sibTransId="{81C127B1-4F4B-4982-8F4F-4BC2BC24F976}"/>
    <dgm:cxn modelId="{35398965-CC80-4783-B8F8-B23303718EC1}" type="presOf" srcId="{89A637E3-1033-4086-B9E1-7269E9B69640}" destId="{C3234F20-8B8C-490A-901D-139EEE0457DB}" srcOrd="0" destOrd="1" presId="urn:microsoft.com/office/officeart/2005/8/layout/bList2"/>
    <dgm:cxn modelId="{A62F4869-4DD3-49F8-A9E0-7516E4C06ED2}" type="presOf" srcId="{CDA284AB-5E56-4417-A174-A635ED149286}" destId="{4DED9B66-E54C-4298-B1E0-D02BB8559820}" srcOrd="0" destOrd="0" presId="urn:microsoft.com/office/officeart/2005/8/layout/bList2"/>
    <dgm:cxn modelId="{C6DA8069-005F-4BA2-B558-F5A9F0E576C5}" srcId="{AADCAB6E-6E25-438E-BE0C-91B8DA6DBCE6}" destId="{73AA09AD-30EB-4CE9-90B3-5041479C2E03}" srcOrd="0" destOrd="0" parTransId="{98F9C05F-BBC9-4719-AC2D-5178E6649748}" sibTransId="{209DFBEA-4D73-4FF2-9EAC-F91109B63680}"/>
    <dgm:cxn modelId="{8889B16B-EED3-4CC2-A37B-037DE618BEFD}" type="presOf" srcId="{B525D49E-15D8-45B6-8917-7219ECDC93F8}" destId="{0230E007-DB3F-4CE5-A71F-97535B49965B}" srcOrd="0" destOrd="0" presId="urn:microsoft.com/office/officeart/2005/8/layout/bList2"/>
    <dgm:cxn modelId="{45628B4C-D1C2-4D92-88C7-2BBFA0B282C7}" type="presOf" srcId="{B54D08F2-E557-4413-A9DD-49ADD1480E09}" destId="{6C56327C-635B-45CE-87F6-2740AC6D0C30}" srcOrd="0" destOrd="1" presId="urn:microsoft.com/office/officeart/2005/8/layout/bList2"/>
    <dgm:cxn modelId="{E41A106E-39D4-41AD-B977-E4F174A73D19}" type="presOf" srcId="{F70B9C14-A4AD-4106-91E4-692FF47C6127}" destId="{C5A57A19-8AA1-46AD-B5D5-A04AD172AD56}" srcOrd="0" destOrd="1" presId="urn:microsoft.com/office/officeart/2005/8/layout/bList2"/>
    <dgm:cxn modelId="{288CC84F-C706-4BE7-8F15-00BD338B1AF1}" srcId="{ADCBF0D3-C946-4D07-8696-B7560F18416F}" destId="{F70B9C14-A4AD-4106-91E4-692FF47C6127}" srcOrd="1" destOrd="0" parTransId="{5FED4C36-F2E2-468C-BEEB-CB510C7D5C85}" sibTransId="{2E4AA5C4-4707-401F-8D9E-F5E6E6929F7C}"/>
    <dgm:cxn modelId="{5CD03252-23AB-4DCE-BA4A-F56D78A45CFD}" type="presOf" srcId="{75833D6F-8FD5-4C62-8037-6A21B9CA00EB}" destId="{6C56327C-635B-45CE-87F6-2740AC6D0C30}" srcOrd="0" destOrd="3" presId="urn:microsoft.com/office/officeart/2005/8/layout/bList2"/>
    <dgm:cxn modelId="{FBBB2073-95E4-4571-A991-7461904B1407}" type="presOf" srcId="{007AF31A-41A0-4F48-BFB1-59EBA512CDBA}" destId="{6C56327C-635B-45CE-87F6-2740AC6D0C30}" srcOrd="0" destOrd="0" presId="urn:microsoft.com/office/officeart/2005/8/layout/bList2"/>
    <dgm:cxn modelId="{5C107773-12FF-41E1-A6FF-C0124E6FA2F6}" srcId="{73AA09AD-30EB-4CE9-90B3-5041479C2E03}" destId="{9A61CD8C-2192-428D-8B98-40517037352F}" srcOrd="2" destOrd="0" parTransId="{68FD8723-93BA-4BE6-967A-617A57C0D546}" sibTransId="{65DCF3E3-BE37-4140-82A2-C1F04710DBEC}"/>
    <dgm:cxn modelId="{DD6DB675-C72E-43C6-B706-C3420A90FA55}" srcId="{73AA09AD-30EB-4CE9-90B3-5041479C2E03}" destId="{1CF85F7F-BA4D-4C8B-83F9-A00EE33780FF}" srcOrd="0" destOrd="0" parTransId="{C99F369E-F7E7-467E-8459-30F1686D2339}" sibTransId="{050EF4EE-250F-4385-A880-8FF3D64C7514}"/>
    <dgm:cxn modelId="{B2AD6756-7D23-40C7-9083-C6C164632FB2}" type="presOf" srcId="{3CEC30FA-4FEC-477D-91EC-9CDE6C56295B}" destId="{D7D4B266-CFA9-41F6-B445-73445097DC64}" srcOrd="0" destOrd="0" presId="urn:microsoft.com/office/officeart/2005/8/layout/bList2"/>
    <dgm:cxn modelId="{A98B6258-CF17-4C3B-B704-8644060D1CB4}" type="presOf" srcId="{73AA09AD-30EB-4CE9-90B3-5041479C2E03}" destId="{726A535D-DCC2-4A60-A40E-F41B19C3F3C4}" srcOrd="0" destOrd="0" presId="urn:microsoft.com/office/officeart/2005/8/layout/bList2"/>
    <dgm:cxn modelId="{E56B007C-EC84-4B57-9905-0CDFCE6AF414}" type="presOf" srcId="{AADCAB6E-6E25-438E-BE0C-91B8DA6DBCE6}" destId="{6D1C02F7-909C-4878-85D4-A15E4C886C6C}" srcOrd="0" destOrd="0" presId="urn:microsoft.com/office/officeart/2005/8/layout/bList2"/>
    <dgm:cxn modelId="{1CD5E27D-C7C7-44B7-8F08-5EC6F9AF8A06}" type="presOf" srcId="{C1DA161E-AAFB-405D-A75B-3EEF01BB0D54}" destId="{4DED9B66-E54C-4298-B1E0-D02BB8559820}" srcOrd="0" destOrd="1" presId="urn:microsoft.com/office/officeart/2005/8/layout/bList2"/>
    <dgm:cxn modelId="{FAB2367E-5DE4-4ECA-95D3-A2B85016FA13}" type="presOf" srcId="{C00BFBBB-014C-4AC8-B89B-F8C9782F533B}" destId="{C3234F20-8B8C-490A-901D-139EEE0457DB}" srcOrd="0" destOrd="3" presId="urn:microsoft.com/office/officeart/2005/8/layout/bList2"/>
    <dgm:cxn modelId="{B3788383-580F-42B8-8AAD-0480A69B90E2}" srcId="{ADCBF0D3-C946-4D07-8696-B7560F18416F}" destId="{DF969E67-3D68-496A-BF36-6B6EAB785A9B}" srcOrd="2" destOrd="0" parTransId="{8042EB86-2FA0-4613-B95B-4368BADB4861}" sibTransId="{284B42DB-7E49-4D68-88AA-0B39C699F840}"/>
    <dgm:cxn modelId="{E4FF8886-8DD6-4827-B6B5-0744FBF51B95}" type="presOf" srcId="{64ADFDDC-E623-47E9-99FA-F0607A922E37}" destId="{A37458CF-8358-4AFD-959A-8FB185CF2412}" srcOrd="0" destOrd="0" presId="urn:microsoft.com/office/officeart/2005/8/layout/bList2"/>
    <dgm:cxn modelId="{791AC08D-6A67-440A-B353-0568AEECAEA5}" srcId="{0C8E8FB3-E4CD-429D-B5CF-06525372F760}" destId="{D5C71BBE-B1B4-416D-9F72-4F20C8FC005B}" srcOrd="2" destOrd="0" parTransId="{12452E35-F9CB-412F-8CFB-57BFB1491CCA}" sibTransId="{C4F09071-4A24-4494-8F22-B6C8C3D2E800}"/>
    <dgm:cxn modelId="{F29EFE90-AF74-4E32-9B6E-323EFB414F16}" srcId="{AADCAB6E-6E25-438E-BE0C-91B8DA6DBCE6}" destId="{64ADFDDC-E623-47E9-99FA-F0607A922E37}" srcOrd="4" destOrd="0" parTransId="{54DE1B3A-AEE3-4521-9B9F-728DB2BEE34F}" sibTransId="{C499D2B7-FB53-4700-8DB8-D873DEAFA369}"/>
    <dgm:cxn modelId="{30B37992-3DD6-4C72-9557-1FCDC027DA65}" type="presOf" srcId="{0C8E8FB3-E4CD-429D-B5CF-06525372F760}" destId="{B6A8FAA1-1B9D-45E6-AC81-D640E1BE04D7}" srcOrd="0" destOrd="0" presId="urn:microsoft.com/office/officeart/2005/8/layout/bList2"/>
    <dgm:cxn modelId="{EA3C9496-D450-4C33-8B64-453EC5D7204D}" type="presOf" srcId="{ADCBF0D3-C946-4D07-8696-B7560F18416F}" destId="{172FBC47-D47E-4E30-920F-D7727E7371B6}" srcOrd="0" destOrd="0" presId="urn:microsoft.com/office/officeart/2005/8/layout/bList2"/>
    <dgm:cxn modelId="{F1F95098-37B4-4E9C-A8CD-C9A2C8093CA6}" srcId="{64ADFDDC-E623-47E9-99FA-F0607A922E37}" destId="{57BC606A-1856-4FCC-8F82-CC9F5BA093B6}" srcOrd="5" destOrd="0" parTransId="{7C917B84-150D-4139-B1D2-D7B332537CFF}" sibTransId="{88E47B1A-7FF2-4194-A6E7-7B57A44DD591}"/>
    <dgm:cxn modelId="{1B08ED9A-11B4-4F7B-AA0E-BB8913E117FD}" srcId="{73AA09AD-30EB-4CE9-90B3-5041479C2E03}" destId="{C16CEE57-688E-47CE-AA1F-C29F01F8B172}" srcOrd="4" destOrd="0" parTransId="{61A12AFA-267C-4644-B505-A41BB266D5DE}" sibTransId="{483E5343-75A3-4D1E-BAEC-43520E7162A0}"/>
    <dgm:cxn modelId="{20D9C79F-5925-4106-B0ED-E9A93C778189}" type="presOf" srcId="{7FECEA23-49F9-40E6-9186-8CDA5BB0E02E}" destId="{D48ADA47-164C-4473-8E32-CAB0D1F7EA6B}" srcOrd="0" destOrd="1" presId="urn:microsoft.com/office/officeart/2005/8/layout/bList2"/>
    <dgm:cxn modelId="{B27801A9-62F5-4121-9971-ACA751D8F814}" type="presOf" srcId="{9A61CD8C-2192-428D-8B98-40517037352F}" destId="{C3234F20-8B8C-490A-901D-139EEE0457DB}" srcOrd="0" destOrd="2" presId="urn:microsoft.com/office/officeart/2005/8/layout/bList2"/>
    <dgm:cxn modelId="{41B24CA9-9E18-4352-8069-E1FF936F7668}" srcId="{64ADFDDC-E623-47E9-99FA-F0607A922E37}" destId="{625B4D14-65E7-4115-B1E3-BEAC0B4533C4}" srcOrd="6" destOrd="0" parTransId="{FCDDB698-D5B1-4D6C-B9BF-D69A77992B7B}" sibTransId="{FA5603AF-B054-4894-BEAD-3C1008CACDF7}"/>
    <dgm:cxn modelId="{FF23CBB0-DC4C-4C17-9AF9-07C27CFE43C0}" srcId="{4FB1EB53-0319-45B0-92B7-7CDFCCF30596}" destId="{B54D08F2-E557-4413-A9DD-49ADD1480E09}" srcOrd="1" destOrd="0" parTransId="{1C68CA50-DABA-4255-BB0B-F1835E03B566}" sibTransId="{B6D24089-7A98-42C8-B68E-81EF4F522172}"/>
    <dgm:cxn modelId="{DB6BA4B3-8335-401E-8EA0-91CDEB4E990B}" srcId="{ADCBF0D3-C946-4D07-8696-B7560F18416F}" destId="{7400B8B2-B0B1-445D-A274-EDFE5C7DD98F}" srcOrd="0" destOrd="0" parTransId="{FB12F8E6-7DBD-4DA6-91E7-1D879BB8CE2E}" sibTransId="{7A508B1E-F311-4983-89E8-F1D001B0A4B3}"/>
    <dgm:cxn modelId="{722821B4-8E2E-4F0C-9D39-CA5369AFF968}" type="presOf" srcId="{4FB1EB53-0319-45B0-92B7-7CDFCCF30596}" destId="{D66CAD8C-CEEE-4175-8D21-89E6B809761D}" srcOrd="1" destOrd="0" presId="urn:microsoft.com/office/officeart/2005/8/layout/bList2"/>
    <dgm:cxn modelId="{58188AB5-A9D9-4D27-9FF3-AB9E2F4F5C13}" type="presOf" srcId="{625B4D14-65E7-4115-B1E3-BEAC0B4533C4}" destId="{4DED9B66-E54C-4298-B1E0-D02BB8559820}" srcOrd="0" destOrd="6" presId="urn:microsoft.com/office/officeart/2005/8/layout/bList2"/>
    <dgm:cxn modelId="{3C6B07B8-0ECC-4399-A344-3D0D27C3DA9B}" type="presOf" srcId="{ED366579-86CA-4DFA-AEEF-929FE207BFC2}" destId="{4DED9B66-E54C-4298-B1E0-D02BB8559820}" srcOrd="0" destOrd="3" presId="urn:microsoft.com/office/officeart/2005/8/layout/bList2"/>
    <dgm:cxn modelId="{EE7306BD-EF84-4CD3-9185-26E7645CCB96}" type="presOf" srcId="{73AA09AD-30EB-4CE9-90B3-5041479C2E03}" destId="{89D29811-EFF3-4317-964F-76358F2DCDA7}" srcOrd="1" destOrd="0" presId="urn:microsoft.com/office/officeart/2005/8/layout/bList2"/>
    <dgm:cxn modelId="{0A8D8BBE-85F7-4E5A-BB85-B03BC8530B2D}" type="presOf" srcId="{79330224-6C33-4376-B61D-D603233B1167}" destId="{6C56327C-635B-45CE-87F6-2740AC6D0C30}" srcOrd="0" destOrd="4" presId="urn:microsoft.com/office/officeart/2005/8/layout/bList2"/>
    <dgm:cxn modelId="{550422BF-0897-4A29-BED8-EDE36036BDC6}" srcId="{4FB1EB53-0319-45B0-92B7-7CDFCCF30596}" destId="{007AF31A-41A0-4F48-BFB1-59EBA512CDBA}" srcOrd="0" destOrd="0" parTransId="{1BD65139-4C7A-4AD0-96B7-1366D956C2D0}" sibTransId="{40351AD6-2ECE-4E88-9544-06DC0FB7FDB9}"/>
    <dgm:cxn modelId="{A8BACBC0-28C0-4CC3-BE21-F1615E564CB5}" type="presOf" srcId="{F03CCE36-57AF-4A45-8745-2643949DAF86}" destId="{C5A57A19-8AA1-46AD-B5D5-A04AD172AD56}" srcOrd="0" destOrd="3" presId="urn:microsoft.com/office/officeart/2005/8/layout/bList2"/>
    <dgm:cxn modelId="{EE7DBCC1-CD0D-4C04-B912-4C4B03531C2B}" srcId="{AADCAB6E-6E25-438E-BE0C-91B8DA6DBCE6}" destId="{0C8E8FB3-E4CD-429D-B5CF-06525372F760}" srcOrd="2" destOrd="0" parTransId="{8925BDC6-AF4A-429C-8922-0E197DF91E9F}" sibTransId="{772AD7C1-B4CA-4FDA-9DFC-BFC54AF691DA}"/>
    <dgm:cxn modelId="{B9A9A4CA-B06C-42E3-9C75-C10BC2245DD5}" srcId="{4FB1EB53-0319-45B0-92B7-7CDFCCF30596}" destId="{79330224-6C33-4376-B61D-D603233B1167}" srcOrd="4" destOrd="0" parTransId="{5B6C2209-DE02-4519-85FA-A142AB2200A3}" sibTransId="{6E406D95-B684-4B26-A693-277AE347FAE8}"/>
    <dgm:cxn modelId="{EF3D90CD-82FF-414E-8E5D-73F92B7945B5}" srcId="{64ADFDDC-E623-47E9-99FA-F0607A922E37}" destId="{9F2C6DF4-4B1D-43B2-BD2A-089F10A6C1CC}" srcOrd="2" destOrd="0" parTransId="{46C61726-96DB-4D92-813C-EA0DABF89778}" sibTransId="{0E73BD33-A101-4E89-85E3-137F9266F59A}"/>
    <dgm:cxn modelId="{D3817FD1-4BB8-4845-B37D-905DA22F7FA5}" srcId="{64ADFDDC-E623-47E9-99FA-F0607A922E37}" destId="{ED366579-86CA-4DFA-AEEF-929FE207BFC2}" srcOrd="3" destOrd="0" parTransId="{5D3CD899-BFC2-47C6-BC23-421638D07B99}" sibTransId="{F106788D-0177-4EB9-B108-43D48A561463}"/>
    <dgm:cxn modelId="{2F0517D5-3B07-4843-AC22-D4FFE9DB579E}" type="presOf" srcId="{EF046D00-2C94-4531-B3EB-DF2A5F8149F9}" destId="{4DED9B66-E54C-4298-B1E0-D02BB8559820}" srcOrd="0" destOrd="4" presId="urn:microsoft.com/office/officeart/2005/8/layout/bList2"/>
    <dgm:cxn modelId="{F41047D8-0125-430B-83D5-9B195DAAECA7}" srcId="{0C8E8FB3-E4CD-429D-B5CF-06525372F760}" destId="{7FECEA23-49F9-40E6-9186-8CDA5BB0E02E}" srcOrd="1" destOrd="0" parTransId="{A295A61B-EFE8-4FAD-B3F8-32158FEF4402}" sibTransId="{B0F96F06-F625-41FA-BDA6-D68F17FF5170}"/>
    <dgm:cxn modelId="{880463D9-E8DA-4088-B2F6-39452210254F}" srcId="{ADCBF0D3-C946-4D07-8696-B7560F18416F}" destId="{0E124B00-B156-4C29-A342-8E50666DBE76}" srcOrd="4" destOrd="0" parTransId="{62A27BDA-F183-49C1-9576-A9F1E26E754E}" sibTransId="{834E6197-F44C-43EC-ABE0-E58FE7D98FBC}"/>
    <dgm:cxn modelId="{033CCADD-F58C-41AB-834D-9A768FBEC669}" type="presOf" srcId="{7400B8B2-B0B1-445D-A274-EDFE5C7DD98F}" destId="{C5A57A19-8AA1-46AD-B5D5-A04AD172AD56}" srcOrd="0" destOrd="0" presId="urn:microsoft.com/office/officeart/2005/8/layout/bList2"/>
    <dgm:cxn modelId="{6DE733DE-C4D3-4490-9579-EDB55B5D2242}" type="presOf" srcId="{0E124B00-B156-4C29-A342-8E50666DBE76}" destId="{C5A57A19-8AA1-46AD-B5D5-A04AD172AD56}" srcOrd="0" destOrd="4" presId="urn:microsoft.com/office/officeart/2005/8/layout/bList2"/>
    <dgm:cxn modelId="{387933E0-1D92-4197-82A5-52F14CA0283C}" srcId="{64ADFDDC-E623-47E9-99FA-F0607A922E37}" destId="{C1DA161E-AAFB-405D-A75B-3EEF01BB0D54}" srcOrd="1" destOrd="0" parTransId="{CFE7D0D1-C9F3-4FBB-B249-D119338D920F}" sibTransId="{933D3E7B-2334-4FD0-BD89-0F98258F4F29}"/>
    <dgm:cxn modelId="{C4FFF0E3-8D8E-4F63-B04E-808586146BE7}" srcId="{64ADFDDC-E623-47E9-99FA-F0607A922E37}" destId="{CDA284AB-5E56-4417-A174-A635ED149286}" srcOrd="0" destOrd="0" parTransId="{E94F0629-3902-4206-B1B5-74FCFFDBC3E3}" sibTransId="{A37641D3-D37F-4F89-94D2-F46CFC615808}"/>
    <dgm:cxn modelId="{1FC94BE9-06A3-4F88-85A6-29B7E9F8DC44}" type="presOf" srcId="{9F2C6DF4-4B1D-43B2-BD2A-089F10A6C1CC}" destId="{4DED9B66-E54C-4298-B1E0-D02BB8559820}" srcOrd="0" destOrd="2" presId="urn:microsoft.com/office/officeart/2005/8/layout/bList2"/>
    <dgm:cxn modelId="{CFB5E0EA-AE61-4888-9D67-B03E4CBBDCDC}" srcId="{ADCBF0D3-C946-4D07-8696-B7560F18416F}" destId="{F03CCE36-57AF-4A45-8745-2643949DAF86}" srcOrd="3" destOrd="0" parTransId="{D7ADBA72-7A67-433F-987A-471745849484}" sibTransId="{D5CBC866-F20E-4733-8F03-C2A560920892}"/>
    <dgm:cxn modelId="{0EF291F4-063D-47D8-A018-FF335B5EC027}" type="presOf" srcId="{D5C71BBE-B1B4-416D-9F72-4F20C8FC005B}" destId="{D48ADA47-164C-4473-8E32-CAB0D1F7EA6B}" srcOrd="0" destOrd="2" presId="urn:microsoft.com/office/officeart/2005/8/layout/bList2"/>
    <dgm:cxn modelId="{B665F4F9-154E-4B67-855D-484926AC44BC}" type="presOf" srcId="{DF969E67-3D68-496A-BF36-6B6EAB785A9B}" destId="{C5A57A19-8AA1-46AD-B5D5-A04AD172AD56}" srcOrd="0" destOrd="2" presId="urn:microsoft.com/office/officeart/2005/8/layout/bList2"/>
    <dgm:cxn modelId="{C2013B82-7845-47BE-916A-DBF3845BE26C}" type="presParOf" srcId="{6D1C02F7-909C-4878-85D4-A15E4C886C6C}" destId="{549AED66-466D-4BC8-98A0-830E0CA29694}" srcOrd="0" destOrd="0" presId="urn:microsoft.com/office/officeart/2005/8/layout/bList2"/>
    <dgm:cxn modelId="{E62035F4-F24B-42C1-BDE3-7F20F5643211}" type="presParOf" srcId="{549AED66-466D-4BC8-98A0-830E0CA29694}" destId="{C3234F20-8B8C-490A-901D-139EEE0457DB}" srcOrd="0" destOrd="0" presId="urn:microsoft.com/office/officeart/2005/8/layout/bList2"/>
    <dgm:cxn modelId="{2ACBC7D0-BE3B-4EF0-8511-1889E4BBE603}" type="presParOf" srcId="{549AED66-466D-4BC8-98A0-830E0CA29694}" destId="{726A535D-DCC2-4A60-A40E-F41B19C3F3C4}" srcOrd="1" destOrd="0" presId="urn:microsoft.com/office/officeart/2005/8/layout/bList2"/>
    <dgm:cxn modelId="{7BC84540-3165-481E-B3EC-239473CCA1EB}" type="presParOf" srcId="{549AED66-466D-4BC8-98A0-830E0CA29694}" destId="{89D29811-EFF3-4317-964F-76358F2DCDA7}" srcOrd="2" destOrd="0" presId="urn:microsoft.com/office/officeart/2005/8/layout/bList2"/>
    <dgm:cxn modelId="{1E45B011-8697-49E3-9423-DA2445F2CCA0}" type="presParOf" srcId="{549AED66-466D-4BC8-98A0-830E0CA29694}" destId="{B2BE1D81-0D5A-4F70-9653-CC44F0E8C040}" srcOrd="3" destOrd="0" presId="urn:microsoft.com/office/officeart/2005/8/layout/bList2"/>
    <dgm:cxn modelId="{2DFC6025-D10A-4FB2-ADA6-9F0E81E079CA}" type="presParOf" srcId="{6D1C02F7-909C-4878-85D4-A15E4C886C6C}" destId="{0CD7A641-8966-4C77-88EF-7BF9A2732254}" srcOrd="1" destOrd="0" presId="urn:microsoft.com/office/officeart/2005/8/layout/bList2"/>
    <dgm:cxn modelId="{35B85A33-6480-4584-B565-93E8A1545E4B}" type="presParOf" srcId="{6D1C02F7-909C-4878-85D4-A15E4C886C6C}" destId="{99458939-1E82-41D0-87B3-FDAFB7491747}" srcOrd="2" destOrd="0" presId="urn:microsoft.com/office/officeart/2005/8/layout/bList2"/>
    <dgm:cxn modelId="{8D5708C1-B039-4319-9498-AE4D937B7D0A}" type="presParOf" srcId="{99458939-1E82-41D0-87B3-FDAFB7491747}" destId="{C5A57A19-8AA1-46AD-B5D5-A04AD172AD56}" srcOrd="0" destOrd="0" presId="urn:microsoft.com/office/officeart/2005/8/layout/bList2"/>
    <dgm:cxn modelId="{96EA0ED8-98D4-4E35-AF61-D8067E6CD528}" type="presParOf" srcId="{99458939-1E82-41D0-87B3-FDAFB7491747}" destId="{172FBC47-D47E-4E30-920F-D7727E7371B6}" srcOrd="1" destOrd="0" presId="urn:microsoft.com/office/officeart/2005/8/layout/bList2"/>
    <dgm:cxn modelId="{B79FEC98-35B5-40A1-9D77-B7BA89315FF9}" type="presParOf" srcId="{99458939-1E82-41D0-87B3-FDAFB7491747}" destId="{3270C2D6-9DDE-40E8-8822-21F4E0EC03C6}" srcOrd="2" destOrd="0" presId="urn:microsoft.com/office/officeart/2005/8/layout/bList2"/>
    <dgm:cxn modelId="{74043A3D-514C-4850-A8B0-93B7D84D3BC8}" type="presParOf" srcId="{99458939-1E82-41D0-87B3-FDAFB7491747}" destId="{1A94AC00-9CDB-4640-9C35-8D6C2F17386F}" srcOrd="3" destOrd="0" presId="urn:microsoft.com/office/officeart/2005/8/layout/bList2"/>
    <dgm:cxn modelId="{81F61F4C-FECC-4673-9774-3F35364A59C8}" type="presParOf" srcId="{6D1C02F7-909C-4878-85D4-A15E4C886C6C}" destId="{D7D4B266-CFA9-41F6-B445-73445097DC64}" srcOrd="3" destOrd="0" presId="urn:microsoft.com/office/officeart/2005/8/layout/bList2"/>
    <dgm:cxn modelId="{39A7990D-5DD1-426A-86B1-6C614713D48C}" type="presParOf" srcId="{6D1C02F7-909C-4878-85D4-A15E4C886C6C}" destId="{A7E1AC54-B8B8-4512-8BBE-0F516372AD62}" srcOrd="4" destOrd="0" presId="urn:microsoft.com/office/officeart/2005/8/layout/bList2"/>
    <dgm:cxn modelId="{BA5BBEA7-B4BF-4D14-8892-0A8B2379A0A0}" type="presParOf" srcId="{A7E1AC54-B8B8-4512-8BBE-0F516372AD62}" destId="{D48ADA47-164C-4473-8E32-CAB0D1F7EA6B}" srcOrd="0" destOrd="0" presId="urn:microsoft.com/office/officeart/2005/8/layout/bList2"/>
    <dgm:cxn modelId="{E1C44E4A-605A-4301-B186-F0BDFB1685DB}" type="presParOf" srcId="{A7E1AC54-B8B8-4512-8BBE-0F516372AD62}" destId="{B6A8FAA1-1B9D-45E6-AC81-D640E1BE04D7}" srcOrd="1" destOrd="0" presId="urn:microsoft.com/office/officeart/2005/8/layout/bList2"/>
    <dgm:cxn modelId="{052C82E7-61C1-4A7B-9D40-4FCA52744557}" type="presParOf" srcId="{A7E1AC54-B8B8-4512-8BBE-0F516372AD62}" destId="{34035085-2959-4437-A9F6-12B163FEB569}" srcOrd="2" destOrd="0" presId="urn:microsoft.com/office/officeart/2005/8/layout/bList2"/>
    <dgm:cxn modelId="{9283E8B7-8A9E-47DA-AE9E-9C0C719F3F24}" type="presParOf" srcId="{A7E1AC54-B8B8-4512-8BBE-0F516372AD62}" destId="{AFADC87B-B329-4C87-97FF-1997D148C39F}" srcOrd="3" destOrd="0" presId="urn:microsoft.com/office/officeart/2005/8/layout/bList2"/>
    <dgm:cxn modelId="{C3A7B03C-DA26-427A-BB2E-D2CC1C45C2D3}" type="presParOf" srcId="{6D1C02F7-909C-4878-85D4-A15E4C886C6C}" destId="{4819BCB6-E2B6-4D75-A979-8465CC450105}" srcOrd="5" destOrd="0" presId="urn:microsoft.com/office/officeart/2005/8/layout/bList2"/>
    <dgm:cxn modelId="{3CECBDAC-B2D2-482E-8788-99BEB64AEED9}" type="presParOf" srcId="{6D1C02F7-909C-4878-85D4-A15E4C886C6C}" destId="{372EE256-719F-4E1A-8C7B-0D0A4211ACDA}" srcOrd="6" destOrd="0" presId="urn:microsoft.com/office/officeart/2005/8/layout/bList2"/>
    <dgm:cxn modelId="{F0D861F9-13DC-48AC-94FF-F578BBD45441}" type="presParOf" srcId="{372EE256-719F-4E1A-8C7B-0D0A4211ACDA}" destId="{6C56327C-635B-45CE-87F6-2740AC6D0C30}" srcOrd="0" destOrd="0" presId="urn:microsoft.com/office/officeart/2005/8/layout/bList2"/>
    <dgm:cxn modelId="{AB235AB1-85D0-49F9-869F-577C6E2197EE}" type="presParOf" srcId="{372EE256-719F-4E1A-8C7B-0D0A4211ACDA}" destId="{D8FC419D-1DB1-4847-80E3-CA8B22A230BE}" srcOrd="1" destOrd="0" presId="urn:microsoft.com/office/officeart/2005/8/layout/bList2"/>
    <dgm:cxn modelId="{15264DC0-4381-4298-B168-726834C8AC20}" type="presParOf" srcId="{372EE256-719F-4E1A-8C7B-0D0A4211ACDA}" destId="{D66CAD8C-CEEE-4175-8D21-89E6B809761D}" srcOrd="2" destOrd="0" presId="urn:microsoft.com/office/officeart/2005/8/layout/bList2"/>
    <dgm:cxn modelId="{3D035BCD-9C1D-4437-BA06-A9EF6A14255F}" type="presParOf" srcId="{372EE256-719F-4E1A-8C7B-0D0A4211ACDA}" destId="{977D06A6-4C9F-4587-BA32-D721B659713F}" srcOrd="3" destOrd="0" presId="urn:microsoft.com/office/officeart/2005/8/layout/bList2"/>
    <dgm:cxn modelId="{4417244A-8B43-4D0E-9599-217C0DD06984}" type="presParOf" srcId="{6D1C02F7-909C-4878-85D4-A15E4C886C6C}" destId="{0230E007-DB3F-4CE5-A71F-97535B49965B}" srcOrd="7" destOrd="0" presId="urn:microsoft.com/office/officeart/2005/8/layout/bList2"/>
    <dgm:cxn modelId="{ECFC1699-52AC-4DC0-99B2-A9F9E7C22088}" type="presParOf" srcId="{6D1C02F7-909C-4878-85D4-A15E4C886C6C}" destId="{F8CD22C8-105A-43CA-A2AE-FE0C303A872C}" srcOrd="8" destOrd="0" presId="urn:microsoft.com/office/officeart/2005/8/layout/bList2"/>
    <dgm:cxn modelId="{8C3136C5-3D69-4E98-98A6-E54F3F836C79}" type="presParOf" srcId="{F8CD22C8-105A-43CA-A2AE-FE0C303A872C}" destId="{4DED9B66-E54C-4298-B1E0-D02BB8559820}" srcOrd="0" destOrd="0" presId="urn:microsoft.com/office/officeart/2005/8/layout/bList2"/>
    <dgm:cxn modelId="{745A9229-E300-485A-BB3E-EB7C7F4A2D49}" type="presParOf" srcId="{F8CD22C8-105A-43CA-A2AE-FE0C303A872C}" destId="{A37458CF-8358-4AFD-959A-8FB185CF2412}" srcOrd="1" destOrd="0" presId="urn:microsoft.com/office/officeart/2005/8/layout/bList2"/>
    <dgm:cxn modelId="{67D985BD-A08C-4A48-9A17-FDFAA90846E2}" type="presParOf" srcId="{F8CD22C8-105A-43CA-A2AE-FE0C303A872C}" destId="{096CBFE5-115F-451D-8989-487496FE29BB}" srcOrd="2" destOrd="0" presId="urn:microsoft.com/office/officeart/2005/8/layout/bList2"/>
    <dgm:cxn modelId="{010F2F0E-90BF-4E4F-AC59-D7718E7C46D9}" type="presParOf" srcId="{F8CD22C8-105A-43CA-A2AE-FE0C303A872C}" destId="{1304ACD2-CB92-43DC-A96B-7CF4FEA265F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34F20-8B8C-490A-901D-139EEE0457DB}">
      <dsp:nvSpPr>
        <dsp:cNvPr id="0" name=""/>
        <dsp:cNvSpPr/>
      </dsp:nvSpPr>
      <dsp:spPr>
        <a:xfrm>
          <a:off x="6366" y="386189"/>
          <a:ext cx="2033292" cy="15178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Uso de SSN no proporcionado por el cliente</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Alteraciones del nombre del cliente para obtener una mejor verificación de crédito</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Uso de una dirección simulada para obtener una mejor puntuación crediticia para el cliente</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Cualquier proceso de alteración o control de la configuración del sistema, el comportamiento o los componentes de cualquier herramienta asignada para su propio beneficio, sobrescribiendo los resultados del sistema.</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Proporcionar descuentos, promociones o beneficios no autorizados a clientes sin la autorización o aprobación adecuada, lo que resulta en pérdidas financieras.</a:t>
          </a:r>
          <a:endParaRPr lang="en-US" sz="700" kern="1200" dirty="0">
            <a:latin typeface="Calibri" panose="020F0502020204030204" pitchFamily="34" charset="0"/>
            <a:ea typeface="Calibri" panose="020F0502020204030204" pitchFamily="34" charset="0"/>
            <a:cs typeface="Calibri" panose="020F0502020204030204" pitchFamily="34" charset="0"/>
          </a:endParaRPr>
        </a:p>
      </dsp:txBody>
      <dsp:txXfrm>
        <a:off x="41930" y="421753"/>
        <a:ext cx="1962164" cy="1482246"/>
      </dsp:txXfrm>
    </dsp:sp>
    <dsp:sp modelId="{89D29811-EFF3-4317-964F-76358F2DCDA7}">
      <dsp:nvSpPr>
        <dsp:cNvPr id="0" name=""/>
        <dsp:cNvSpPr/>
      </dsp:nvSpPr>
      <dsp:spPr>
        <a:xfrm>
          <a:off x="6366" y="1903999"/>
          <a:ext cx="2033292" cy="65265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Manipulación</a:t>
          </a:r>
          <a:r>
            <a:rPr lang="en-US" sz="1800" kern="1200" dirty="0">
              <a:latin typeface="Calibri" panose="020F0502020204030204" pitchFamily="34" charset="0"/>
              <a:ea typeface="Calibri" panose="020F0502020204030204" pitchFamily="34" charset="0"/>
              <a:cs typeface="Calibri" panose="020F0502020204030204" pitchFamily="34" charset="0"/>
            </a:rPr>
            <a:t> de </a:t>
          </a:r>
          <a:r>
            <a:rPr lang="en-US" sz="1800" kern="1200" dirty="0" err="1">
              <a:latin typeface="Calibri" panose="020F0502020204030204" pitchFamily="34" charset="0"/>
              <a:ea typeface="Calibri" panose="020F0502020204030204" pitchFamily="34" charset="0"/>
              <a:cs typeface="Calibri" panose="020F0502020204030204" pitchFamily="34" charset="0"/>
            </a:rPr>
            <a:t>sistema</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6366" y="1903999"/>
        <a:ext cx="1431896" cy="652658"/>
      </dsp:txXfrm>
    </dsp:sp>
    <dsp:sp modelId="{B2BE1D81-0D5A-4F70-9653-CC44F0E8C040}">
      <dsp:nvSpPr>
        <dsp:cNvPr id="0" name=""/>
        <dsp:cNvSpPr/>
      </dsp:nvSpPr>
      <dsp:spPr>
        <a:xfrm>
          <a:off x="1495781" y="2007668"/>
          <a:ext cx="711652" cy="7116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57A19-8AA1-46AD-B5D5-A04AD172AD56}">
      <dsp:nvSpPr>
        <dsp:cNvPr id="0" name=""/>
        <dsp:cNvSpPr/>
      </dsp:nvSpPr>
      <dsp:spPr>
        <a:xfrm>
          <a:off x="2383741" y="386189"/>
          <a:ext cx="2033292" cy="15178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Información engañosa sobre descuentos o promociones.</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n-US" sz="700" kern="1200" dirty="0">
              <a:latin typeface="Calibri" panose="020F0502020204030204" pitchFamily="34" charset="0"/>
              <a:ea typeface="Calibri" panose="020F0502020204030204" pitchFamily="34" charset="0"/>
              <a:cs typeface="Calibri" panose="020F0502020204030204" pitchFamily="34" charset="0"/>
            </a:rPr>
            <a:t>Proporcionar precios incorrectos al cliente como técnica de cierre.</a:t>
          </a:r>
        </a:p>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Proporcionar intencionalmente información incorrecta u omitir información sobre contratos, tarifas y/o descuentos. </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s-ES" sz="700" kern="1200" dirty="0">
              <a:latin typeface="Calibri" panose="020F0502020204030204" pitchFamily="34" charset="0"/>
              <a:ea typeface="Calibri" panose="020F0502020204030204" pitchFamily="34" charset="0"/>
              <a:cs typeface="Calibri" panose="020F0502020204030204" pitchFamily="34" charset="0"/>
            </a:rPr>
            <a:t>Tergiversación del producto mediante información falsa o exagerada sobre las características, beneficios o términos y condiciones para asegurar las ventas.</a:t>
          </a:r>
          <a:endParaRPr lang="en-US" sz="7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r>
            <a:rPr lang="en-US" sz="700" kern="1200" dirty="0">
              <a:latin typeface="Calibri" panose="020F0502020204030204" pitchFamily="34" charset="0"/>
              <a:ea typeface="Calibri" panose="020F0502020204030204" pitchFamily="34" charset="0"/>
              <a:cs typeface="Calibri" panose="020F0502020204030204" pitchFamily="34" charset="0"/>
            </a:rPr>
            <a:t>No </a:t>
          </a:r>
          <a:r>
            <a:rPr lang="en-US" sz="700" kern="1200" dirty="0" err="1">
              <a:latin typeface="Calibri" panose="020F0502020204030204" pitchFamily="34" charset="0"/>
              <a:ea typeface="Calibri" panose="020F0502020204030204" pitchFamily="34" charset="0"/>
              <a:cs typeface="Calibri" panose="020F0502020204030204" pitchFamily="34" charset="0"/>
            </a:rPr>
            <a:t>explicar</a:t>
          </a:r>
          <a:r>
            <a:rPr lang="en-US" sz="700" kern="1200" dirty="0">
              <a:latin typeface="Calibri" panose="020F0502020204030204" pitchFamily="34" charset="0"/>
              <a:ea typeface="Calibri" panose="020F0502020204030204" pitchFamily="34" charset="0"/>
              <a:cs typeface="Calibri" panose="020F0502020204030204" pitchFamily="34" charset="0"/>
            </a:rPr>
            <a:t> </a:t>
          </a:r>
          <a:r>
            <a:rPr lang="en-US" sz="700" kern="1200" dirty="0" err="1">
              <a:latin typeface="Calibri" panose="020F0502020204030204" pitchFamily="34" charset="0"/>
              <a:ea typeface="Calibri" panose="020F0502020204030204" pitchFamily="34" charset="0"/>
              <a:cs typeface="Calibri" panose="020F0502020204030204" pitchFamily="34" charset="0"/>
            </a:rPr>
            <a:t>claramente</a:t>
          </a:r>
          <a:r>
            <a:rPr lang="en-US" sz="700" kern="1200" dirty="0">
              <a:latin typeface="Calibri" panose="020F0502020204030204" pitchFamily="34" charset="0"/>
              <a:ea typeface="Calibri" panose="020F0502020204030204" pitchFamily="34" charset="0"/>
              <a:cs typeface="Calibri" panose="020F0502020204030204" pitchFamily="34" charset="0"/>
            </a:rPr>
            <a:t> al </a:t>
          </a:r>
          <a:r>
            <a:rPr lang="en-US" sz="700" kern="1200" dirty="0" err="1">
              <a:latin typeface="Calibri" panose="020F0502020204030204" pitchFamily="34" charset="0"/>
              <a:ea typeface="Calibri" panose="020F0502020204030204" pitchFamily="34" charset="0"/>
              <a:cs typeface="Calibri" panose="020F0502020204030204" pitchFamily="34" charset="0"/>
            </a:rPr>
            <a:t>cliente</a:t>
          </a:r>
          <a:r>
            <a:rPr lang="en-US" sz="700" kern="1200" dirty="0">
              <a:latin typeface="Calibri" panose="020F0502020204030204" pitchFamily="34" charset="0"/>
              <a:ea typeface="Calibri" panose="020F0502020204030204" pitchFamily="34" charset="0"/>
              <a:cs typeface="Calibri" panose="020F0502020204030204" pitchFamily="34" charset="0"/>
            </a:rPr>
            <a:t> </a:t>
          </a:r>
          <a:r>
            <a:rPr lang="en-US" sz="700" kern="1200" dirty="0" err="1">
              <a:latin typeface="Calibri" panose="020F0502020204030204" pitchFamily="34" charset="0"/>
              <a:ea typeface="Calibri" panose="020F0502020204030204" pitchFamily="34" charset="0"/>
              <a:cs typeface="Calibri" panose="020F0502020204030204" pitchFamily="34" charset="0"/>
            </a:rPr>
            <a:t>si</a:t>
          </a:r>
          <a:r>
            <a:rPr lang="en-US" sz="700" kern="1200" dirty="0">
              <a:latin typeface="Calibri" panose="020F0502020204030204" pitchFamily="34" charset="0"/>
              <a:ea typeface="Calibri" panose="020F0502020204030204" pitchFamily="34" charset="0"/>
              <a:cs typeface="Calibri" panose="020F0502020204030204" pitchFamily="34" charset="0"/>
            </a:rPr>
            <a:t> hay un activation fee </a:t>
          </a:r>
          <a:r>
            <a:rPr lang="en-US" sz="700" kern="1200" dirty="0" err="1">
              <a:latin typeface="Calibri" panose="020F0502020204030204" pitchFamily="34" charset="0"/>
              <a:ea typeface="Calibri" panose="020F0502020204030204" pitchFamily="34" charset="0"/>
              <a:cs typeface="Calibri" panose="020F0502020204030204" pitchFamily="34" charset="0"/>
            </a:rPr>
            <a:t>en</a:t>
          </a:r>
          <a:r>
            <a:rPr lang="en-US" sz="700" kern="1200" dirty="0">
              <a:latin typeface="Calibri" panose="020F0502020204030204" pitchFamily="34" charset="0"/>
              <a:ea typeface="Calibri" panose="020F0502020204030204" pitchFamily="34" charset="0"/>
              <a:cs typeface="Calibri" panose="020F0502020204030204" pitchFamily="34" charset="0"/>
            </a:rPr>
            <a:t> </a:t>
          </a:r>
          <a:r>
            <a:rPr lang="en-US" sz="700" kern="1200" dirty="0" err="1">
              <a:latin typeface="Calibri" panose="020F0502020204030204" pitchFamily="34" charset="0"/>
              <a:ea typeface="Calibri" panose="020F0502020204030204" pitchFamily="34" charset="0"/>
              <a:cs typeface="Calibri" panose="020F0502020204030204" pitchFamily="34" charset="0"/>
            </a:rPr>
            <a:t>su</a:t>
          </a:r>
          <a:r>
            <a:rPr lang="en-US" sz="700" kern="1200" dirty="0">
              <a:latin typeface="Calibri" panose="020F0502020204030204" pitchFamily="34" charset="0"/>
              <a:ea typeface="Calibri" panose="020F0502020204030204" pitchFamily="34" charset="0"/>
              <a:cs typeface="Calibri" panose="020F0502020204030204" pitchFamily="34" charset="0"/>
            </a:rPr>
            <a:t> primer bill (</a:t>
          </a:r>
          <a:r>
            <a:rPr lang="en-US" sz="700" kern="1200" dirty="0" err="1">
              <a:latin typeface="Calibri" panose="020F0502020204030204" pitchFamily="34" charset="0"/>
              <a:ea typeface="Calibri" panose="020F0502020204030204" pitchFamily="34" charset="0"/>
              <a:cs typeface="Calibri" panose="020F0502020204030204" pitchFamily="34" charset="0"/>
            </a:rPr>
            <a:t>ie</a:t>
          </a:r>
          <a:r>
            <a:rPr lang="en-US" sz="700" kern="1200" dirty="0">
              <a:latin typeface="Calibri" panose="020F0502020204030204" pitchFamily="34" charset="0"/>
              <a:ea typeface="Calibri" panose="020F0502020204030204" pitchFamily="34" charset="0"/>
              <a:cs typeface="Calibri" panose="020F0502020204030204" pitchFamily="34" charset="0"/>
            </a:rPr>
            <a:t>. Spectrum $30 activation fee)</a:t>
          </a:r>
        </a:p>
      </dsp:txBody>
      <dsp:txXfrm>
        <a:off x="2419305" y="421753"/>
        <a:ext cx="1962164" cy="1482246"/>
      </dsp:txXfrm>
    </dsp:sp>
    <dsp:sp modelId="{3270C2D6-9DDE-40E8-8822-21F4E0EC03C6}">
      <dsp:nvSpPr>
        <dsp:cNvPr id="0" name=""/>
        <dsp:cNvSpPr/>
      </dsp:nvSpPr>
      <dsp:spPr>
        <a:xfrm>
          <a:off x="2383741" y="1903999"/>
          <a:ext cx="2033292" cy="65265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Expectativas</a:t>
          </a:r>
          <a:r>
            <a:rPr lang="en-US" sz="1800" kern="1200" dirty="0">
              <a:latin typeface="Calibri" panose="020F0502020204030204" pitchFamily="34" charset="0"/>
              <a:ea typeface="Calibri" panose="020F0502020204030204" pitchFamily="34" charset="0"/>
              <a:cs typeface="Calibri" panose="020F0502020204030204" pitchFamily="34" charset="0"/>
            </a:rPr>
            <a:t> falsas</a:t>
          </a:r>
        </a:p>
      </dsp:txBody>
      <dsp:txXfrm>
        <a:off x="2383741" y="1903999"/>
        <a:ext cx="1431896" cy="652658"/>
      </dsp:txXfrm>
    </dsp:sp>
    <dsp:sp modelId="{1A94AC00-9CDB-4640-9C35-8D6C2F17386F}">
      <dsp:nvSpPr>
        <dsp:cNvPr id="0" name=""/>
        <dsp:cNvSpPr/>
      </dsp:nvSpPr>
      <dsp:spPr>
        <a:xfrm>
          <a:off x="3873156" y="2007668"/>
          <a:ext cx="711652" cy="71165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8ADA47-164C-4473-8E32-CAB0D1F7EA6B}">
      <dsp:nvSpPr>
        <dsp:cNvPr id="0" name=""/>
        <dsp:cNvSpPr/>
      </dsp:nvSpPr>
      <dsp:spPr>
        <a:xfrm>
          <a:off x="4761116" y="386189"/>
          <a:ext cx="2033292" cy="15178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s-ES" sz="800" kern="1200" dirty="0">
              <a:latin typeface="Calibri" panose="020F0502020204030204" pitchFamily="34" charset="0"/>
              <a:ea typeface="Calibri" panose="020F0502020204030204" pitchFamily="34" charset="0"/>
              <a:cs typeface="Calibri" panose="020F0502020204030204" pitchFamily="34" charset="0"/>
            </a:rPr>
            <a:t>Agregar productos sin ser aprobados por el cliente, como servicios de TV o servicios telefónicos, sin explicar en detalle. </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s-ES" sz="800" kern="1200" dirty="0">
              <a:latin typeface="Calibri" panose="020F0502020204030204" pitchFamily="34" charset="0"/>
              <a:ea typeface="Calibri" panose="020F0502020204030204" pitchFamily="34" charset="0"/>
              <a:cs typeface="Calibri" panose="020F0502020204030204" pitchFamily="34" charset="0"/>
            </a:rPr>
            <a:t>Procesar ordenes sin el consentimiento del cliente.</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n-US" sz="800" kern="1200" dirty="0" err="1">
              <a:latin typeface="Calibri" panose="020F0502020204030204" pitchFamily="34" charset="0"/>
              <a:ea typeface="Calibri" panose="020F0502020204030204" pitchFamily="34" charset="0"/>
              <a:cs typeface="Calibri" panose="020F0502020204030204" pitchFamily="34" charset="0"/>
            </a:rPr>
            <a:t>Hacer</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uso</a:t>
          </a:r>
          <a:r>
            <a:rPr lang="en-US" sz="800" kern="1200" dirty="0">
              <a:latin typeface="Calibri" panose="020F0502020204030204" pitchFamily="34" charset="0"/>
              <a:ea typeface="Calibri" panose="020F0502020204030204" pitchFamily="34" charset="0"/>
              <a:cs typeface="Calibri" panose="020F0502020204030204" pitchFamily="34" charset="0"/>
            </a:rPr>
            <a:t> del </a:t>
          </a:r>
          <a:r>
            <a:rPr lang="en-US" sz="800" kern="1200" dirty="0" err="1">
              <a:latin typeface="Calibri" panose="020F0502020204030204" pitchFamily="34" charset="0"/>
              <a:ea typeface="Calibri" panose="020F0502020204030204" pitchFamily="34" charset="0"/>
              <a:cs typeface="Calibri" panose="020F0502020204030204" pitchFamily="34" charset="0"/>
            </a:rPr>
            <a:t>términos</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similares</a:t>
          </a:r>
          <a:r>
            <a:rPr lang="en-US" sz="800" kern="1200" dirty="0">
              <a:latin typeface="Calibri" panose="020F0502020204030204" pitchFamily="34" charset="0"/>
              <a:ea typeface="Calibri" panose="020F0502020204030204" pitchFamily="34" charset="0"/>
              <a:cs typeface="Calibri" panose="020F0502020204030204" pitchFamily="34" charset="0"/>
            </a:rPr>
            <a:t> a ¨</a:t>
          </a:r>
          <a:r>
            <a:rPr lang="en-US" sz="800" kern="1200" dirty="0" err="1">
              <a:latin typeface="Calibri" panose="020F0502020204030204" pitchFamily="34" charset="0"/>
              <a:ea typeface="Calibri" panose="020F0502020204030204" pitchFamily="34" charset="0"/>
              <a:cs typeface="Calibri" panose="020F0502020204030204" pitchFamily="34" charset="0"/>
            </a:rPr>
            <a:t>cotización¨que</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puedan</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generar</a:t>
          </a:r>
          <a:r>
            <a:rPr lang="en-US" sz="800" kern="1200" dirty="0">
              <a:latin typeface="Calibri" panose="020F0502020204030204" pitchFamily="34" charset="0"/>
              <a:ea typeface="Calibri" panose="020F0502020204030204" pitchFamily="34" charset="0"/>
              <a:cs typeface="Calibri" panose="020F0502020204030204" pitchFamily="34" charset="0"/>
            </a:rPr>
            <a:t> confusion </a:t>
          </a:r>
          <a:r>
            <a:rPr lang="en-US" sz="800" kern="1200" dirty="0" err="1">
              <a:latin typeface="Calibri" panose="020F0502020204030204" pitchFamily="34" charset="0"/>
              <a:ea typeface="Calibri" panose="020F0502020204030204" pitchFamily="34" charset="0"/>
              <a:cs typeface="Calibri" panose="020F0502020204030204" pitchFamily="34" charset="0"/>
            </a:rPr>
            <a:t>en</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el</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cliente</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como</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estartegia</a:t>
          </a:r>
          <a:r>
            <a:rPr lang="en-US" sz="800" kern="1200" dirty="0">
              <a:latin typeface="Calibri" panose="020F0502020204030204" pitchFamily="34" charset="0"/>
              <a:ea typeface="Calibri" panose="020F0502020204030204" pitchFamily="34" charset="0"/>
              <a:cs typeface="Calibri" panose="020F0502020204030204" pitchFamily="34" charset="0"/>
            </a:rPr>
            <a:t> para </a:t>
          </a:r>
          <a:r>
            <a:rPr lang="en-US" sz="800" kern="1200" dirty="0" err="1">
              <a:latin typeface="Calibri" panose="020F0502020204030204" pitchFamily="34" charset="0"/>
              <a:ea typeface="Calibri" panose="020F0502020204030204" pitchFamily="34" charset="0"/>
              <a:cs typeface="Calibri" panose="020F0502020204030204" pitchFamily="34" charset="0"/>
            </a:rPr>
            <a:t>cerrar</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venta</a:t>
          </a:r>
          <a:r>
            <a:rPr lang="en-US" sz="800" kern="1200" dirty="0">
              <a:latin typeface="Calibri" panose="020F0502020204030204" pitchFamily="34" charset="0"/>
              <a:ea typeface="Calibri" panose="020F0502020204030204" pitchFamily="34" charset="0"/>
              <a:cs typeface="Calibri" panose="020F0502020204030204" pitchFamily="34" charset="0"/>
            </a:rPr>
            <a:t>. </a:t>
          </a:r>
        </a:p>
      </dsp:txBody>
      <dsp:txXfrm>
        <a:off x="4796680" y="421753"/>
        <a:ext cx="1962164" cy="1482246"/>
      </dsp:txXfrm>
    </dsp:sp>
    <dsp:sp modelId="{34035085-2959-4437-A9F6-12B163FEB569}">
      <dsp:nvSpPr>
        <dsp:cNvPr id="0" name=""/>
        <dsp:cNvSpPr/>
      </dsp:nvSpPr>
      <dsp:spPr>
        <a:xfrm>
          <a:off x="4761116" y="1903999"/>
          <a:ext cx="2033292" cy="65265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Slamming &amp; Gaming</a:t>
          </a:r>
        </a:p>
      </dsp:txBody>
      <dsp:txXfrm>
        <a:off x="4761116" y="1903999"/>
        <a:ext cx="1431896" cy="652658"/>
      </dsp:txXfrm>
    </dsp:sp>
    <dsp:sp modelId="{AFADC87B-B329-4C87-97FF-1997D148C39F}">
      <dsp:nvSpPr>
        <dsp:cNvPr id="0" name=""/>
        <dsp:cNvSpPr/>
      </dsp:nvSpPr>
      <dsp:spPr>
        <a:xfrm>
          <a:off x="6250531" y="2007668"/>
          <a:ext cx="711652" cy="71165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6327C-635B-45CE-87F6-2740AC6D0C30}">
      <dsp:nvSpPr>
        <dsp:cNvPr id="0" name=""/>
        <dsp:cNvSpPr/>
      </dsp:nvSpPr>
      <dsp:spPr>
        <a:xfrm>
          <a:off x="7138491" y="386189"/>
          <a:ext cx="2033292" cy="15178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s-ES" sz="800" kern="1200" dirty="0">
              <a:latin typeface="Calibri" panose="020F0502020204030204" pitchFamily="34" charset="0"/>
              <a:ea typeface="Calibri" panose="020F0502020204030204" pitchFamily="34" charset="0"/>
              <a:cs typeface="Calibri" panose="020F0502020204030204" pitchFamily="34" charset="0"/>
            </a:rPr>
            <a:t>Procesar un pedido sin el consentimiento verbal del titular de la cuenta</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s-ES" sz="800" kern="1200" dirty="0">
              <a:latin typeface="Calibri" panose="020F0502020204030204" pitchFamily="34" charset="0"/>
              <a:ea typeface="Calibri" panose="020F0502020204030204" pitchFamily="34" charset="0"/>
              <a:cs typeface="Calibri" panose="020F0502020204030204" pitchFamily="34" charset="0"/>
            </a:rPr>
            <a:t>Procesar un pago sin el consentimiento del titular de la tarjeta </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s-ES" sz="800" kern="1200" dirty="0">
              <a:latin typeface="Calibri" panose="020F0502020204030204" pitchFamily="34" charset="0"/>
              <a:ea typeface="Calibri" panose="020F0502020204030204" pitchFamily="34" charset="0"/>
              <a:cs typeface="Calibri" panose="020F0502020204030204" pitchFamily="34" charset="0"/>
            </a:rPr>
            <a:t>El uso de la información personal de otra persona para procesar un pedido</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s-ES" sz="800" kern="1200" dirty="0">
              <a:latin typeface="Calibri" panose="020F0502020204030204" pitchFamily="34" charset="0"/>
              <a:ea typeface="Calibri" panose="020F0502020204030204" pitchFamily="34" charset="0"/>
              <a:cs typeface="Calibri" panose="020F0502020204030204" pitchFamily="34" charset="0"/>
            </a:rPr>
            <a:t>El uso de información falsa para procesar un pedido.</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n-US" sz="800" kern="1200" dirty="0" err="1">
              <a:latin typeface="Calibri" panose="020F0502020204030204" pitchFamily="34" charset="0"/>
              <a:ea typeface="Calibri" panose="020F0502020204030204" pitchFamily="34" charset="0"/>
              <a:cs typeface="Calibri" panose="020F0502020204030204" pitchFamily="34" charset="0"/>
            </a:rPr>
            <a:t>Utilizar</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una</a:t>
          </a:r>
          <a:r>
            <a:rPr lang="en-US" sz="800" kern="1200" dirty="0">
              <a:latin typeface="Calibri" panose="020F0502020204030204" pitchFamily="34" charset="0"/>
              <a:ea typeface="Calibri" panose="020F0502020204030204" pitchFamily="34" charset="0"/>
              <a:cs typeface="Calibri" panose="020F0502020204030204" pitchFamily="34" charset="0"/>
            </a:rPr>
            <a:t> </a:t>
          </a:r>
          <a:r>
            <a:rPr lang="en-US" sz="800" kern="1200" dirty="0" err="1">
              <a:latin typeface="Calibri" panose="020F0502020204030204" pitchFamily="34" charset="0"/>
              <a:ea typeface="Calibri" panose="020F0502020204030204" pitchFamily="34" charset="0"/>
              <a:cs typeface="Calibri" panose="020F0502020204030204" pitchFamily="34" charset="0"/>
            </a:rPr>
            <a:t>fecha</a:t>
          </a:r>
          <a:r>
            <a:rPr lang="en-US" sz="800" kern="1200" dirty="0">
              <a:latin typeface="Calibri" panose="020F0502020204030204" pitchFamily="34" charset="0"/>
              <a:ea typeface="Calibri" panose="020F0502020204030204" pitchFamily="34" charset="0"/>
              <a:cs typeface="Calibri" panose="020F0502020204030204" pitchFamily="34" charset="0"/>
            </a:rPr>
            <a:t> de </a:t>
          </a:r>
          <a:r>
            <a:rPr lang="en-US" sz="800" kern="1200" dirty="0" err="1">
              <a:latin typeface="Calibri" panose="020F0502020204030204" pitchFamily="34" charset="0"/>
              <a:ea typeface="Calibri" panose="020F0502020204030204" pitchFamily="34" charset="0"/>
              <a:cs typeface="Calibri" panose="020F0502020204030204" pitchFamily="34" charset="0"/>
            </a:rPr>
            <a:t>nacimiento</a:t>
          </a:r>
          <a:r>
            <a:rPr lang="en-US" sz="800" kern="1200" dirty="0">
              <a:latin typeface="Calibri" panose="020F0502020204030204" pitchFamily="34" charset="0"/>
              <a:ea typeface="Calibri" panose="020F0502020204030204" pitchFamily="34" charset="0"/>
              <a:cs typeface="Calibri" panose="020F0502020204030204" pitchFamily="34" charset="0"/>
            </a:rPr>
            <a:t>, DOB, falsa o </a:t>
          </a:r>
          <a:r>
            <a:rPr lang="en-US" sz="800" kern="1200" dirty="0" err="1">
              <a:latin typeface="Calibri" panose="020F0502020204030204" pitchFamily="34" charset="0"/>
              <a:ea typeface="Calibri" panose="020F0502020204030204" pitchFamily="34" charset="0"/>
              <a:cs typeface="Calibri" panose="020F0502020204030204" pitchFamily="34" charset="0"/>
            </a:rPr>
            <a:t>incorrecta</a:t>
          </a:r>
          <a:r>
            <a:rPr lang="en-US" sz="800" kern="1200" dirty="0">
              <a:latin typeface="Calibri" panose="020F0502020204030204" pitchFamily="34" charset="0"/>
              <a:ea typeface="Calibri" panose="020F0502020204030204" pitchFamily="34" charset="0"/>
              <a:cs typeface="Calibri" panose="020F0502020204030204" pitchFamily="34" charset="0"/>
            </a:rPr>
            <a:t> con </a:t>
          </a:r>
          <a:r>
            <a:rPr lang="en-US" sz="800" kern="1200" dirty="0" err="1">
              <a:latin typeface="Calibri" panose="020F0502020204030204" pitchFamily="34" charset="0"/>
              <a:ea typeface="Calibri" panose="020F0502020204030204" pitchFamily="34" charset="0"/>
              <a:cs typeface="Calibri" panose="020F0502020204030204" pitchFamily="34" charset="0"/>
            </a:rPr>
            <a:t>el</a:t>
          </a:r>
          <a:r>
            <a:rPr lang="en-US" sz="800" kern="1200" dirty="0">
              <a:latin typeface="Calibri" panose="020F0502020204030204" pitchFamily="34" charset="0"/>
              <a:ea typeface="Calibri" panose="020F0502020204030204" pitchFamily="34" charset="0"/>
              <a:cs typeface="Calibri" panose="020F0502020204030204" pitchFamily="34" charset="0"/>
            </a:rPr>
            <a:t> fin de pasar un credit check</a:t>
          </a:r>
        </a:p>
      </dsp:txBody>
      <dsp:txXfrm>
        <a:off x="7174055" y="421753"/>
        <a:ext cx="1962164" cy="1482246"/>
      </dsp:txXfrm>
    </dsp:sp>
    <dsp:sp modelId="{D66CAD8C-CEEE-4175-8D21-89E6B809761D}">
      <dsp:nvSpPr>
        <dsp:cNvPr id="0" name=""/>
        <dsp:cNvSpPr/>
      </dsp:nvSpPr>
      <dsp:spPr>
        <a:xfrm>
          <a:off x="7138491" y="1903999"/>
          <a:ext cx="2033292" cy="65265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Suplantación</a:t>
          </a:r>
          <a:r>
            <a:rPr lang="en-US" sz="1800" kern="1200" dirty="0">
              <a:latin typeface="Calibri" panose="020F0502020204030204" pitchFamily="34" charset="0"/>
              <a:ea typeface="Calibri" panose="020F0502020204030204" pitchFamily="34" charset="0"/>
              <a:cs typeface="Calibri" panose="020F0502020204030204" pitchFamily="34" charset="0"/>
            </a:rPr>
            <a:t> de </a:t>
          </a:r>
          <a:r>
            <a:rPr lang="en-US" sz="1800" kern="1200" dirty="0" err="1">
              <a:latin typeface="Calibri" panose="020F0502020204030204" pitchFamily="34" charset="0"/>
              <a:ea typeface="Calibri" panose="020F0502020204030204" pitchFamily="34" charset="0"/>
              <a:cs typeface="Calibri" panose="020F0502020204030204" pitchFamily="34" charset="0"/>
            </a:rPr>
            <a:t>indentidad</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7138491" y="1903999"/>
        <a:ext cx="1431896" cy="652658"/>
      </dsp:txXfrm>
    </dsp:sp>
    <dsp:sp modelId="{977D06A6-4C9F-4587-BA32-D721B659713F}">
      <dsp:nvSpPr>
        <dsp:cNvPr id="0" name=""/>
        <dsp:cNvSpPr/>
      </dsp:nvSpPr>
      <dsp:spPr>
        <a:xfrm>
          <a:off x="8627905" y="2007668"/>
          <a:ext cx="711652" cy="71165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D9B66-E54C-4298-B1E0-D02BB8559820}">
      <dsp:nvSpPr>
        <dsp:cNvPr id="0" name=""/>
        <dsp:cNvSpPr/>
      </dsp:nvSpPr>
      <dsp:spPr>
        <a:xfrm>
          <a:off x="9515865" y="386189"/>
          <a:ext cx="2033292" cy="15178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s-ES" sz="800" b="0" i="0" kern="1200" dirty="0">
              <a:latin typeface="Calibri" panose="020F0502020204030204" pitchFamily="34" charset="0"/>
              <a:ea typeface="Calibri" panose="020F0502020204030204" pitchFamily="34" charset="0"/>
              <a:cs typeface="Calibri" panose="020F0502020204030204" pitchFamily="34" charset="0"/>
            </a:rPr>
            <a:t>Usar términos racistas, sexistas, homofóbicos u otros términos despectivos.</a:t>
          </a:r>
          <a:endParaRPr lang="en-US" sz="8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s-ES" sz="800" b="0" i="0" kern="1200" dirty="0">
              <a:latin typeface="Calibri" panose="020F0502020204030204" pitchFamily="34" charset="0"/>
              <a:ea typeface="Calibri" panose="020F0502020204030204" pitchFamily="34" charset="0"/>
              <a:cs typeface="Calibri" panose="020F0502020204030204" pitchFamily="34" charset="0"/>
            </a:rPr>
            <a:t>Hacer insinuaciones o comentarios sexuales inapropiados.</a:t>
          </a:r>
          <a:endParaRPr lang="en-US" sz="800" b="0" i="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s-ES" sz="800" b="0" i="0" kern="1200" dirty="0">
              <a:latin typeface="Calibri" panose="020F0502020204030204" pitchFamily="34" charset="0"/>
              <a:ea typeface="Calibri" panose="020F0502020204030204" pitchFamily="34" charset="0"/>
              <a:cs typeface="Calibri" panose="020F0502020204030204" pitchFamily="34" charset="0"/>
            </a:rPr>
            <a:t>Amenazar o intimidar al cliente.</a:t>
          </a:r>
          <a:endParaRPr lang="en-US" sz="800" b="0" i="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55600">
            <a:lnSpc>
              <a:spcPct val="90000"/>
            </a:lnSpc>
            <a:spcBef>
              <a:spcPct val="0"/>
            </a:spcBef>
            <a:spcAft>
              <a:spcPct val="15000"/>
            </a:spcAft>
            <a:buChar char="•"/>
          </a:pPr>
          <a:r>
            <a:rPr lang="en-US" sz="800" b="0" i="0" kern="1200" dirty="0">
              <a:latin typeface="Calibri" panose="020F0502020204030204" pitchFamily="34" charset="0"/>
              <a:ea typeface="Calibri" panose="020F0502020204030204" pitchFamily="34" charset="0"/>
              <a:cs typeface="Calibri" panose="020F0502020204030204" pitchFamily="34" charset="0"/>
            </a:rPr>
            <a:t>Acechar o acosar al cliente</a:t>
          </a:r>
        </a:p>
        <a:p>
          <a:pPr marL="57150" lvl="1" indent="-57150" algn="l" defTabSz="355600">
            <a:lnSpc>
              <a:spcPct val="90000"/>
            </a:lnSpc>
            <a:spcBef>
              <a:spcPct val="0"/>
            </a:spcBef>
            <a:spcAft>
              <a:spcPct val="15000"/>
            </a:spcAft>
            <a:buChar char="•"/>
          </a:pPr>
          <a:r>
            <a:rPr lang="en-US" sz="800" b="0" i="0" kern="1200" dirty="0">
              <a:latin typeface="Calibri" panose="020F0502020204030204" pitchFamily="34" charset="0"/>
              <a:ea typeface="Calibri" panose="020F0502020204030204" pitchFamily="34" charset="0"/>
              <a:cs typeface="Calibri" panose="020F0502020204030204" pitchFamily="34" charset="0"/>
            </a:rPr>
            <a:t>Gritar, decir malas palabras o insultar al cliente.</a:t>
          </a:r>
        </a:p>
        <a:p>
          <a:pPr marL="57150" lvl="1" indent="-57150" algn="l" defTabSz="355600">
            <a:lnSpc>
              <a:spcPct val="90000"/>
            </a:lnSpc>
            <a:spcBef>
              <a:spcPct val="0"/>
            </a:spcBef>
            <a:spcAft>
              <a:spcPct val="15000"/>
            </a:spcAft>
            <a:buChar char="•"/>
          </a:pPr>
          <a:r>
            <a:rPr lang="es-ES" sz="800" b="0" i="0" kern="1200" dirty="0">
              <a:latin typeface="Calibri" panose="020F0502020204030204" pitchFamily="34" charset="0"/>
              <a:ea typeface="Calibri" panose="020F0502020204030204" pitchFamily="34" charset="0"/>
              <a:cs typeface="Calibri" panose="020F0502020204030204" pitchFamily="34" charset="0"/>
            </a:rPr>
            <a:t>Uso de malas palabras en la llamada.</a:t>
          </a:r>
          <a:endParaRPr lang="en-US" sz="800" b="0" i="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311150">
            <a:lnSpc>
              <a:spcPct val="90000"/>
            </a:lnSpc>
            <a:spcBef>
              <a:spcPct val="0"/>
            </a:spcBef>
            <a:spcAft>
              <a:spcPct val="15000"/>
            </a:spcAft>
            <a:buChar char="•"/>
          </a:pPr>
          <a:endParaRPr lang="en-US" sz="700" kern="1200" dirty="0">
            <a:latin typeface="Calibri" panose="020F0502020204030204" pitchFamily="34" charset="0"/>
            <a:ea typeface="Calibri" panose="020F0502020204030204" pitchFamily="34" charset="0"/>
            <a:cs typeface="Calibri" panose="020F0502020204030204" pitchFamily="34" charset="0"/>
          </a:endParaRPr>
        </a:p>
      </dsp:txBody>
      <dsp:txXfrm>
        <a:off x="9551429" y="421753"/>
        <a:ext cx="1962164" cy="1482246"/>
      </dsp:txXfrm>
    </dsp:sp>
    <dsp:sp modelId="{096CBFE5-115F-451D-8989-487496FE29BB}">
      <dsp:nvSpPr>
        <dsp:cNvPr id="0" name=""/>
        <dsp:cNvSpPr/>
      </dsp:nvSpPr>
      <dsp:spPr>
        <a:xfrm>
          <a:off x="9515865" y="1903999"/>
          <a:ext cx="2033292" cy="652658"/>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Rudeza</a:t>
          </a:r>
          <a:r>
            <a:rPr lang="en-US" sz="1800" kern="1200" dirty="0">
              <a:latin typeface="Calibri" panose="020F0502020204030204" pitchFamily="34" charset="0"/>
              <a:ea typeface="Calibri" panose="020F0502020204030204" pitchFamily="34" charset="0"/>
              <a:cs typeface="Calibri" panose="020F0502020204030204" pitchFamily="34" charset="0"/>
            </a:rPr>
            <a:t> con </a:t>
          </a:r>
          <a:r>
            <a:rPr lang="en-US" sz="1800" kern="1200" dirty="0" err="1">
              <a:latin typeface="Calibri" panose="020F0502020204030204" pitchFamily="34" charset="0"/>
              <a:ea typeface="Calibri" panose="020F0502020204030204" pitchFamily="34" charset="0"/>
              <a:cs typeface="Calibri" panose="020F0502020204030204" pitchFamily="34" charset="0"/>
            </a:rPr>
            <a:t>clientes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9515865" y="1903999"/>
        <a:ext cx="1431896" cy="652658"/>
      </dsp:txXfrm>
    </dsp:sp>
    <dsp:sp modelId="{1304ACD2-CB92-43DC-A96B-7CF4FEA265F8}">
      <dsp:nvSpPr>
        <dsp:cNvPr id="0" name=""/>
        <dsp:cNvSpPr/>
      </dsp:nvSpPr>
      <dsp:spPr>
        <a:xfrm>
          <a:off x="11005280" y="2007668"/>
          <a:ext cx="711652" cy="71165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1971675"/>
            <a:ext cx="10439399" cy="323850"/>
          </a:xfrm>
          <a:prstGeom prst="rect">
            <a:avLst/>
          </a:prstGeom>
        </p:spPr>
      </p:pic>
      <p:pic>
        <p:nvPicPr>
          <p:cNvPr id="18" name="bg object 18"/>
          <p:cNvPicPr/>
          <p:nvPr/>
        </p:nvPicPr>
        <p:blipFill>
          <a:blip r:embed="rId4" cstate="print"/>
          <a:stretch>
            <a:fillRect/>
          </a:stretch>
        </p:blipFill>
        <p:spPr>
          <a:xfrm>
            <a:off x="10582275" y="1971675"/>
            <a:ext cx="1609725" cy="142875"/>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7991475" y="438086"/>
            <a:ext cx="376237" cy="376237"/>
          </a:xfrm>
          <a:prstGeom prst="rect">
            <a:avLst/>
          </a:prstGeom>
        </p:spPr>
      </p:pic>
      <p:pic>
        <p:nvPicPr>
          <p:cNvPr id="18" name="bg object 18"/>
          <p:cNvPicPr/>
          <p:nvPr/>
        </p:nvPicPr>
        <p:blipFill>
          <a:blip r:embed="rId4" cstate="print"/>
          <a:stretch>
            <a:fillRect/>
          </a:stretch>
        </p:blipFill>
        <p:spPr>
          <a:xfrm>
            <a:off x="11020425" y="5562600"/>
            <a:ext cx="576262" cy="576262"/>
          </a:xfrm>
          <a:prstGeom prst="rect">
            <a:avLst/>
          </a:prstGeom>
        </p:spPr>
      </p:pic>
      <p:sp>
        <p:nvSpPr>
          <p:cNvPr id="19" name="bg object 19"/>
          <p:cNvSpPr/>
          <p:nvPr/>
        </p:nvSpPr>
        <p:spPr>
          <a:xfrm>
            <a:off x="11163478" y="5573074"/>
            <a:ext cx="427355" cy="427355"/>
          </a:xfrm>
          <a:custGeom>
            <a:avLst/>
            <a:gdLst/>
            <a:ahLst/>
            <a:cxnLst/>
            <a:rect l="l" t="t" r="r" b="b"/>
            <a:pathLst>
              <a:path w="427354" h="427354">
                <a:moveTo>
                  <a:pt x="83995" y="0"/>
                </a:moveTo>
                <a:lnTo>
                  <a:pt x="49521" y="5724"/>
                </a:lnTo>
                <a:lnTo>
                  <a:pt x="22554" y="22570"/>
                </a:lnTo>
                <a:lnTo>
                  <a:pt x="5717" y="49499"/>
                </a:lnTo>
                <a:lnTo>
                  <a:pt x="0" y="83955"/>
                </a:lnTo>
                <a:lnTo>
                  <a:pt x="4825" y="124217"/>
                </a:lnTo>
                <a:lnTo>
                  <a:pt x="19620" y="168567"/>
                </a:lnTo>
                <a:lnTo>
                  <a:pt x="43807" y="215286"/>
                </a:lnTo>
                <a:lnTo>
                  <a:pt x="76811" y="262655"/>
                </a:lnTo>
                <a:lnTo>
                  <a:pt x="118058" y="308955"/>
                </a:lnTo>
                <a:lnTo>
                  <a:pt x="164346" y="350207"/>
                </a:lnTo>
                <a:lnTo>
                  <a:pt x="211712" y="383209"/>
                </a:lnTo>
                <a:lnTo>
                  <a:pt x="258433" y="407388"/>
                </a:lnTo>
                <a:lnTo>
                  <a:pt x="302789" y="422170"/>
                </a:lnTo>
                <a:lnTo>
                  <a:pt x="343057" y="426983"/>
                </a:lnTo>
                <a:lnTo>
                  <a:pt x="377515" y="421253"/>
                </a:lnTo>
                <a:lnTo>
                  <a:pt x="404443" y="404408"/>
                </a:lnTo>
                <a:lnTo>
                  <a:pt x="421286" y="377479"/>
                </a:lnTo>
                <a:lnTo>
                  <a:pt x="427019" y="343024"/>
                </a:lnTo>
                <a:lnTo>
                  <a:pt x="422211" y="302762"/>
                </a:lnTo>
                <a:lnTo>
                  <a:pt x="407430" y="258413"/>
                </a:lnTo>
                <a:lnTo>
                  <a:pt x="383245" y="211697"/>
                </a:lnTo>
                <a:lnTo>
                  <a:pt x="350225" y="164331"/>
                </a:lnTo>
                <a:lnTo>
                  <a:pt x="308939" y="118036"/>
                </a:lnTo>
                <a:lnTo>
                  <a:pt x="262657" y="76794"/>
                </a:lnTo>
                <a:lnTo>
                  <a:pt x="215307" y="43794"/>
                </a:lnTo>
                <a:lnTo>
                  <a:pt x="168603" y="19610"/>
                </a:lnTo>
                <a:lnTo>
                  <a:pt x="124261" y="4820"/>
                </a:lnTo>
                <a:lnTo>
                  <a:pt x="83995" y="0"/>
                </a:lnTo>
                <a:close/>
              </a:path>
            </a:pathLst>
          </a:custGeom>
          <a:solidFill>
            <a:srgbClr val="BB4111"/>
          </a:solidFill>
        </p:spPr>
        <p:txBody>
          <a:bodyPr wrap="square" lIns="0" tIns="0" rIns="0" bIns="0" rtlCol="0"/>
          <a:lstStyle/>
          <a:p>
            <a:endParaRPr/>
          </a:p>
        </p:txBody>
      </p:sp>
      <p:pic>
        <p:nvPicPr>
          <p:cNvPr id="20" name="bg object 20"/>
          <p:cNvPicPr/>
          <p:nvPr/>
        </p:nvPicPr>
        <p:blipFill>
          <a:blip r:embed="rId5" cstate="print"/>
          <a:stretch>
            <a:fillRect/>
          </a:stretch>
        </p:blipFill>
        <p:spPr>
          <a:xfrm>
            <a:off x="0" y="0"/>
            <a:ext cx="7448550" cy="6858000"/>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11401425" y="0"/>
            <a:ext cx="790575" cy="1395349"/>
          </a:xfrm>
          <a:prstGeom prst="rect">
            <a:avLst/>
          </a:prstGeom>
        </p:spPr>
      </p:pic>
      <p:pic>
        <p:nvPicPr>
          <p:cNvPr id="18" name="bg object 18"/>
          <p:cNvPicPr/>
          <p:nvPr/>
        </p:nvPicPr>
        <p:blipFill>
          <a:blip r:embed="rId4" cstate="print"/>
          <a:stretch>
            <a:fillRect/>
          </a:stretch>
        </p:blipFill>
        <p:spPr>
          <a:xfrm>
            <a:off x="11677650" y="1047686"/>
            <a:ext cx="347662" cy="357187"/>
          </a:xfrm>
          <a:prstGeom prst="rect">
            <a:avLst/>
          </a:prstGeom>
        </p:spPr>
      </p:pic>
      <p:pic>
        <p:nvPicPr>
          <p:cNvPr id="19" name="bg object 19"/>
          <p:cNvPicPr/>
          <p:nvPr/>
        </p:nvPicPr>
        <p:blipFill>
          <a:blip r:embed="rId5" cstate="print"/>
          <a:stretch>
            <a:fillRect/>
          </a:stretch>
        </p:blipFill>
        <p:spPr>
          <a:xfrm>
            <a:off x="11449050" y="0"/>
            <a:ext cx="738187" cy="1500124"/>
          </a:xfrm>
          <a:prstGeom prst="rect">
            <a:avLst/>
          </a:prstGeom>
        </p:spPr>
      </p:pic>
      <p:pic>
        <p:nvPicPr>
          <p:cNvPr id="20" name="bg object 20"/>
          <p:cNvPicPr/>
          <p:nvPr/>
        </p:nvPicPr>
        <p:blipFill>
          <a:blip r:embed="rId6" cstate="print"/>
          <a:stretch>
            <a:fillRect/>
          </a:stretch>
        </p:blipFill>
        <p:spPr>
          <a:xfrm>
            <a:off x="638175" y="5572125"/>
            <a:ext cx="585787" cy="585787"/>
          </a:xfrm>
          <a:prstGeom prst="rect">
            <a:avLst/>
          </a:prstGeom>
        </p:spPr>
      </p:pic>
      <p:sp>
        <p:nvSpPr>
          <p:cNvPr id="21" name="bg object 21"/>
          <p:cNvSpPr/>
          <p:nvPr/>
        </p:nvSpPr>
        <p:spPr>
          <a:xfrm>
            <a:off x="650538" y="5584848"/>
            <a:ext cx="427355" cy="427355"/>
          </a:xfrm>
          <a:custGeom>
            <a:avLst/>
            <a:gdLst/>
            <a:ahLst/>
            <a:cxnLst/>
            <a:rect l="l" t="t" r="r" b="b"/>
            <a:pathLst>
              <a:path w="427355" h="427354">
                <a:moveTo>
                  <a:pt x="343027" y="0"/>
                </a:moveTo>
                <a:lnTo>
                  <a:pt x="302766" y="4812"/>
                </a:lnTo>
                <a:lnTo>
                  <a:pt x="258417" y="19592"/>
                </a:lnTo>
                <a:lnTo>
                  <a:pt x="211700" y="43767"/>
                </a:lnTo>
                <a:lnTo>
                  <a:pt x="164334" y="76768"/>
                </a:lnTo>
                <a:lnTo>
                  <a:pt x="118039" y="118023"/>
                </a:lnTo>
                <a:lnTo>
                  <a:pt x="76782" y="164318"/>
                </a:lnTo>
                <a:lnTo>
                  <a:pt x="43777" y="211683"/>
                </a:lnTo>
                <a:lnTo>
                  <a:pt x="19596" y="258400"/>
                </a:lnTo>
                <a:lnTo>
                  <a:pt x="4813" y="302749"/>
                </a:lnTo>
                <a:lnTo>
                  <a:pt x="0" y="343011"/>
                </a:lnTo>
                <a:lnTo>
                  <a:pt x="5729" y="377466"/>
                </a:lnTo>
                <a:lnTo>
                  <a:pt x="22573" y="404395"/>
                </a:lnTo>
                <a:lnTo>
                  <a:pt x="49507" y="421244"/>
                </a:lnTo>
                <a:lnTo>
                  <a:pt x="83964" y="426975"/>
                </a:lnTo>
                <a:lnTo>
                  <a:pt x="124226" y="422162"/>
                </a:lnTo>
                <a:lnTo>
                  <a:pt x="168575" y="407378"/>
                </a:lnTo>
                <a:lnTo>
                  <a:pt x="215292" y="383198"/>
                </a:lnTo>
                <a:lnTo>
                  <a:pt x="262659" y="350195"/>
                </a:lnTo>
                <a:lnTo>
                  <a:pt x="308958" y="308942"/>
                </a:lnTo>
                <a:lnTo>
                  <a:pt x="350211" y="262643"/>
                </a:lnTo>
                <a:lnTo>
                  <a:pt x="383215" y="215275"/>
                </a:lnTo>
                <a:lnTo>
                  <a:pt x="407395" y="168558"/>
                </a:lnTo>
                <a:lnTo>
                  <a:pt x="422178" y="124209"/>
                </a:lnTo>
                <a:lnTo>
                  <a:pt x="426991" y="83947"/>
                </a:lnTo>
                <a:lnTo>
                  <a:pt x="421260" y="49490"/>
                </a:lnTo>
                <a:lnTo>
                  <a:pt x="404412" y="22557"/>
                </a:lnTo>
                <a:lnTo>
                  <a:pt x="377482" y="5724"/>
                </a:lnTo>
                <a:lnTo>
                  <a:pt x="343027" y="0"/>
                </a:lnTo>
                <a:close/>
              </a:path>
            </a:pathLst>
          </a:custGeom>
          <a:solidFill>
            <a:srgbClr val="BB4111"/>
          </a:solidFill>
        </p:spPr>
        <p:txBody>
          <a:bodyPr wrap="square" lIns="0" tIns="0" rIns="0" bIns="0" rtlCol="0"/>
          <a:lstStyle/>
          <a:p>
            <a:endParaRPr/>
          </a:p>
        </p:txBody>
      </p:sp>
      <p:pic>
        <p:nvPicPr>
          <p:cNvPr id="22" name="bg object 22"/>
          <p:cNvPicPr/>
          <p:nvPr/>
        </p:nvPicPr>
        <p:blipFill>
          <a:blip r:embed="rId7" cstate="print"/>
          <a:stretch>
            <a:fillRect/>
          </a:stretch>
        </p:blipFill>
        <p:spPr>
          <a:xfrm>
            <a:off x="5295900" y="5419725"/>
            <a:ext cx="1090612" cy="109061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759777" y="968755"/>
            <a:ext cx="5527675" cy="575310"/>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36587" y="2330450"/>
            <a:ext cx="10624820" cy="204088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4566" y="1964436"/>
            <a:ext cx="2806065" cy="1934376"/>
          </a:xfrm>
          <a:prstGeom prst="rect">
            <a:avLst/>
          </a:prstGeom>
        </p:spPr>
        <p:txBody>
          <a:bodyPr vert="horz" wrap="square" lIns="0" tIns="66040" rIns="0" bIns="0" rtlCol="0" anchor="t">
            <a:spAutoFit/>
          </a:bodyPr>
          <a:lstStyle/>
          <a:p>
            <a:pPr marL="12700" marR="384810">
              <a:lnSpc>
                <a:spcPct val="90400"/>
              </a:lnSpc>
              <a:spcBef>
                <a:spcPts val="520"/>
              </a:spcBef>
            </a:pPr>
            <a:r>
              <a:rPr lang="en-US" spc="-10" dirty="0" err="1"/>
              <a:t>Estructura</a:t>
            </a:r>
            <a:r>
              <a:rPr lang="en-US" spc="-10" dirty="0"/>
              <a:t> de </a:t>
            </a:r>
            <a:r>
              <a:rPr spc="-10" dirty="0"/>
              <a:t> </a:t>
            </a:r>
            <a:r>
              <a:rPr lang="en-US" spc="-10" dirty="0" err="1"/>
              <a:t>Comisiones</a:t>
            </a:r>
            <a:r>
              <a:rPr spc="-75" dirty="0"/>
              <a:t> </a:t>
            </a:r>
            <a:endParaRPr lang="en-US" spc="-50" dirty="0"/>
          </a:p>
          <a:p>
            <a:pPr marL="12700">
              <a:lnSpc>
                <a:spcPct val="100000"/>
              </a:lnSpc>
              <a:spcBef>
                <a:spcPts val="525"/>
              </a:spcBef>
            </a:pPr>
            <a:r>
              <a:rPr sz="2000" dirty="0"/>
              <a:t>Vivint</a:t>
            </a:r>
            <a:r>
              <a:rPr sz="2000" spc="-45" dirty="0"/>
              <a:t> </a:t>
            </a:r>
            <a:r>
              <a:rPr sz="2000" dirty="0"/>
              <a:t>-</a:t>
            </a:r>
            <a:r>
              <a:rPr sz="2000" spc="-40" dirty="0"/>
              <a:t> </a:t>
            </a:r>
            <a:r>
              <a:rPr sz="2000" dirty="0"/>
              <a:t>XYZies</a:t>
            </a:r>
            <a:r>
              <a:rPr sz="2000" spc="-25" dirty="0"/>
              <a:t> </a:t>
            </a:r>
            <a:r>
              <a:rPr sz="2000" spc="-10" dirty="0"/>
              <a:t>Colombia</a:t>
            </a:r>
            <a:endParaRPr sz="2000" dirty="0"/>
          </a:p>
        </p:txBody>
      </p:sp>
      <p:grpSp>
        <p:nvGrpSpPr>
          <p:cNvPr id="3" name="object 3"/>
          <p:cNvGrpSpPr/>
          <p:nvPr/>
        </p:nvGrpSpPr>
        <p:grpSpPr>
          <a:xfrm>
            <a:off x="8258238" y="5819775"/>
            <a:ext cx="1295400" cy="400050"/>
            <a:chOff x="8258238" y="5819775"/>
            <a:chExt cx="1295400" cy="400050"/>
          </a:xfrm>
        </p:grpSpPr>
        <p:pic>
          <p:nvPicPr>
            <p:cNvPr id="4" name="object 4"/>
            <p:cNvPicPr/>
            <p:nvPr/>
          </p:nvPicPr>
          <p:blipFill>
            <a:blip r:embed="rId2" cstate="print"/>
            <a:stretch>
              <a:fillRect/>
            </a:stretch>
          </p:blipFill>
          <p:spPr>
            <a:xfrm>
              <a:off x="8267700" y="5829300"/>
              <a:ext cx="1276350" cy="381000"/>
            </a:xfrm>
            <a:prstGeom prst="rect">
              <a:avLst/>
            </a:prstGeom>
          </p:spPr>
        </p:pic>
        <p:sp>
          <p:nvSpPr>
            <p:cNvPr id="5" name="object 5"/>
            <p:cNvSpPr/>
            <p:nvPr/>
          </p:nvSpPr>
          <p:spPr>
            <a:xfrm>
              <a:off x="8263001" y="5824537"/>
              <a:ext cx="1285875" cy="390525"/>
            </a:xfrm>
            <a:custGeom>
              <a:avLst/>
              <a:gdLst/>
              <a:ahLst/>
              <a:cxnLst/>
              <a:rect l="l" t="t" r="r" b="b"/>
              <a:pathLst>
                <a:path w="1285875" h="390525">
                  <a:moveTo>
                    <a:pt x="0" y="390525"/>
                  </a:moveTo>
                  <a:lnTo>
                    <a:pt x="1285875" y="390525"/>
                  </a:lnTo>
                  <a:lnTo>
                    <a:pt x="1285875" y="0"/>
                  </a:lnTo>
                  <a:lnTo>
                    <a:pt x="0" y="0"/>
                  </a:lnTo>
                  <a:lnTo>
                    <a:pt x="0" y="390525"/>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9600"/>
            <a:ext cx="10439400" cy="1371600"/>
          </a:xfrm>
          <a:custGeom>
            <a:avLst/>
            <a:gdLst/>
            <a:ahLst/>
            <a:cxnLst/>
            <a:rect l="l" t="t" r="r" b="b"/>
            <a:pathLst>
              <a:path w="10439400" h="1371600">
                <a:moveTo>
                  <a:pt x="10439400" y="0"/>
                </a:moveTo>
                <a:lnTo>
                  <a:pt x="0" y="0"/>
                </a:lnTo>
                <a:lnTo>
                  <a:pt x="0" y="1371600"/>
                </a:lnTo>
                <a:lnTo>
                  <a:pt x="10439400" y="1371600"/>
                </a:lnTo>
                <a:lnTo>
                  <a:pt x="10439400" y="0"/>
                </a:lnTo>
                <a:close/>
              </a:path>
            </a:pathLst>
          </a:custGeom>
          <a:solidFill>
            <a:srgbClr val="252525"/>
          </a:solidFill>
        </p:spPr>
        <p:txBody>
          <a:bodyPr wrap="square" lIns="0" tIns="0" rIns="0" bIns="0" rtlCol="0"/>
          <a:lstStyle/>
          <a:p>
            <a:endParaRPr/>
          </a:p>
        </p:txBody>
      </p:sp>
      <p:sp>
        <p:nvSpPr>
          <p:cNvPr id="3" name="object 3"/>
          <p:cNvSpPr/>
          <p:nvPr/>
        </p:nvSpPr>
        <p:spPr>
          <a:xfrm>
            <a:off x="10582275" y="609600"/>
            <a:ext cx="1609725" cy="1371600"/>
          </a:xfrm>
          <a:custGeom>
            <a:avLst/>
            <a:gdLst/>
            <a:ahLst/>
            <a:cxnLst/>
            <a:rect l="l" t="t" r="r" b="b"/>
            <a:pathLst>
              <a:path w="1609725" h="1371600">
                <a:moveTo>
                  <a:pt x="1609725" y="0"/>
                </a:moveTo>
                <a:lnTo>
                  <a:pt x="0" y="0"/>
                </a:lnTo>
                <a:lnTo>
                  <a:pt x="0" y="1371600"/>
                </a:lnTo>
                <a:lnTo>
                  <a:pt x="1609725" y="1371600"/>
                </a:lnTo>
                <a:lnTo>
                  <a:pt x="1609725" y="0"/>
                </a:lnTo>
                <a:close/>
              </a:path>
            </a:pathLst>
          </a:custGeom>
          <a:solidFill>
            <a:srgbClr val="EF9315"/>
          </a:solidFill>
        </p:spPr>
        <p:txBody>
          <a:bodyPr wrap="square" lIns="0" tIns="0" rIns="0" bIns="0" rtlCol="0"/>
          <a:lstStyle/>
          <a:p>
            <a:endParaRPr/>
          </a:p>
        </p:txBody>
      </p:sp>
      <p:sp>
        <p:nvSpPr>
          <p:cNvPr id="4" name="object 4"/>
          <p:cNvSpPr txBox="1">
            <a:spLocks noGrp="1"/>
          </p:cNvSpPr>
          <p:nvPr>
            <p:ph type="title"/>
          </p:nvPr>
        </p:nvSpPr>
        <p:spPr>
          <a:xfrm>
            <a:off x="630237" y="914780"/>
            <a:ext cx="3082925" cy="575310"/>
          </a:xfrm>
          <a:prstGeom prst="rect">
            <a:avLst/>
          </a:prstGeom>
        </p:spPr>
        <p:txBody>
          <a:bodyPr vert="horz" wrap="square" lIns="0" tIns="13335" rIns="0" bIns="0" rtlCol="0">
            <a:spAutoFit/>
          </a:bodyPr>
          <a:lstStyle/>
          <a:p>
            <a:pPr marL="12700">
              <a:lnSpc>
                <a:spcPct val="100000"/>
              </a:lnSpc>
              <a:spcBef>
                <a:spcPts val="105"/>
              </a:spcBef>
            </a:pPr>
            <a:r>
              <a:rPr dirty="0"/>
              <a:t>Basic</a:t>
            </a:r>
            <a:r>
              <a:rPr spc="-45" dirty="0"/>
              <a:t> </a:t>
            </a:r>
            <a:r>
              <a:rPr spc="-10" dirty="0"/>
              <a:t>structure</a:t>
            </a:r>
          </a:p>
        </p:txBody>
      </p:sp>
      <p:sp>
        <p:nvSpPr>
          <p:cNvPr id="5" name="object 5"/>
          <p:cNvSpPr txBox="1"/>
          <p:nvPr/>
        </p:nvSpPr>
        <p:spPr>
          <a:xfrm>
            <a:off x="10816590" y="1003680"/>
            <a:ext cx="266065" cy="575310"/>
          </a:xfrm>
          <a:prstGeom prst="rect">
            <a:avLst/>
          </a:prstGeom>
        </p:spPr>
        <p:txBody>
          <a:bodyPr vert="horz" wrap="square" lIns="0" tIns="13335" rIns="0" bIns="0" rtlCol="0">
            <a:spAutoFit/>
          </a:bodyPr>
          <a:lstStyle/>
          <a:p>
            <a:pPr marL="12700">
              <a:lnSpc>
                <a:spcPct val="100000"/>
              </a:lnSpc>
              <a:spcBef>
                <a:spcPts val="105"/>
              </a:spcBef>
            </a:pPr>
            <a:r>
              <a:rPr sz="3600" spc="-50" dirty="0">
                <a:solidFill>
                  <a:srgbClr val="FFFFFF"/>
                </a:solidFill>
                <a:latin typeface="Trebuchet MS"/>
                <a:cs typeface="Trebuchet MS"/>
              </a:rPr>
              <a:t>2</a:t>
            </a:r>
            <a:endParaRPr sz="3600">
              <a:latin typeface="Trebuchet MS"/>
              <a:cs typeface="Trebuchet MS"/>
            </a:endParaRPr>
          </a:p>
        </p:txBody>
      </p:sp>
      <p:sp>
        <p:nvSpPr>
          <p:cNvPr id="6" name="object 6"/>
          <p:cNvSpPr txBox="1"/>
          <p:nvPr/>
        </p:nvSpPr>
        <p:spPr>
          <a:xfrm>
            <a:off x="5615764" y="4191000"/>
            <a:ext cx="5107298" cy="1678023"/>
          </a:xfrm>
          <a:prstGeom prst="rect">
            <a:avLst/>
          </a:prstGeom>
        </p:spPr>
        <p:txBody>
          <a:bodyPr vert="horz" wrap="square" lIns="0" tIns="15875" rIns="0" bIns="0" rtlCol="0">
            <a:spAutoFit/>
          </a:bodyPr>
          <a:lstStyle/>
          <a:p>
            <a:pPr algn="ctr">
              <a:lnSpc>
                <a:spcPct val="100000"/>
              </a:lnSpc>
              <a:spcBef>
                <a:spcPts val="125"/>
              </a:spcBef>
            </a:pPr>
            <a:r>
              <a:rPr dirty="0">
                <a:solidFill>
                  <a:srgbClr val="FFFFFF"/>
                </a:solidFill>
                <a:latin typeface="Trebuchet MS"/>
                <a:cs typeface="Trebuchet MS"/>
              </a:rPr>
              <a:t>Qualifier:</a:t>
            </a:r>
            <a:br>
              <a:rPr lang="en-US" spc="10" dirty="0">
                <a:solidFill>
                  <a:srgbClr val="FFFFFF"/>
                </a:solidFill>
                <a:latin typeface="Trebuchet MS"/>
                <a:cs typeface="Trebuchet MS"/>
              </a:rPr>
            </a:br>
            <a:br>
              <a:rPr lang="en-US" spc="10" dirty="0">
                <a:solidFill>
                  <a:srgbClr val="FFFFFF"/>
                </a:solidFill>
                <a:latin typeface="Trebuchet MS"/>
                <a:cs typeface="Trebuchet MS"/>
              </a:rPr>
            </a:br>
            <a:r>
              <a:rPr lang="es-ES" dirty="0">
                <a:solidFill>
                  <a:srgbClr val="FFFFFF"/>
                </a:solidFill>
                <a:latin typeface="Trebuchet MS"/>
                <a:cs typeface="Trebuchet MS"/>
              </a:rPr>
              <a:t>En función del </a:t>
            </a:r>
            <a:r>
              <a:rPr lang="es-ES" dirty="0" err="1">
                <a:solidFill>
                  <a:srgbClr val="FFFFFF"/>
                </a:solidFill>
                <a:latin typeface="Trebuchet MS"/>
                <a:cs typeface="Trebuchet MS"/>
              </a:rPr>
              <a:t>Order</a:t>
            </a:r>
            <a:r>
              <a:rPr lang="es-ES" dirty="0">
                <a:solidFill>
                  <a:srgbClr val="FFFFFF"/>
                </a:solidFill>
                <a:latin typeface="Trebuchet MS"/>
                <a:cs typeface="Trebuchet MS"/>
              </a:rPr>
              <a:t>/</a:t>
            </a:r>
            <a:r>
              <a:rPr lang="es-ES" dirty="0" err="1">
                <a:solidFill>
                  <a:srgbClr val="FFFFFF"/>
                </a:solidFill>
                <a:latin typeface="Trebuchet MS"/>
                <a:cs typeface="Trebuchet MS"/>
              </a:rPr>
              <a:t>Call</a:t>
            </a:r>
            <a:r>
              <a:rPr lang="es-ES" dirty="0">
                <a:solidFill>
                  <a:srgbClr val="FFFFFF"/>
                </a:solidFill>
                <a:latin typeface="Trebuchet MS"/>
                <a:cs typeface="Trebuchet MS"/>
              </a:rPr>
              <a:t> que cierres durante el mes formarás parte de uno de los niveles de ventas (</a:t>
            </a:r>
            <a:r>
              <a:rPr lang="es-ES" dirty="0" err="1">
                <a:solidFill>
                  <a:srgbClr val="FFFFFF"/>
                </a:solidFill>
                <a:latin typeface="Trebuchet MS"/>
                <a:cs typeface="Trebuchet MS"/>
              </a:rPr>
              <a:t>Tier</a:t>
            </a:r>
            <a:r>
              <a:rPr lang="es-ES" dirty="0">
                <a:solidFill>
                  <a:srgbClr val="FFFFFF"/>
                </a:solidFill>
                <a:latin typeface="Trebuchet MS"/>
                <a:cs typeface="Trebuchet MS"/>
              </a:rPr>
              <a:t>). Cuanto mayor sea el número de unidades cerradas, mayor será la comisión.</a:t>
            </a:r>
            <a:endParaRPr sz="1200" dirty="0">
              <a:latin typeface="Trebuchet MS"/>
              <a:cs typeface="Trebuchet MS"/>
            </a:endParaRPr>
          </a:p>
        </p:txBody>
      </p:sp>
      <p:graphicFrame>
        <p:nvGraphicFramePr>
          <p:cNvPr id="16" name="Table 15">
            <a:extLst>
              <a:ext uri="{FF2B5EF4-FFF2-40B4-BE49-F238E27FC236}">
                <a16:creationId xmlns:a16="http://schemas.microsoft.com/office/drawing/2014/main" id="{04CE376C-0431-21D7-0C56-E1A5C8E9ABE4}"/>
              </a:ext>
            </a:extLst>
          </p:cNvPr>
          <p:cNvGraphicFramePr>
            <a:graphicFrameLocks noGrp="1"/>
          </p:cNvGraphicFramePr>
          <p:nvPr>
            <p:extLst>
              <p:ext uri="{D42A27DB-BD31-4B8C-83A1-F6EECF244321}">
                <p14:modId xmlns:p14="http://schemas.microsoft.com/office/powerpoint/2010/main" val="1750595114"/>
              </p:ext>
            </p:extLst>
          </p:nvPr>
        </p:nvGraphicFramePr>
        <p:xfrm>
          <a:off x="5791200" y="2396301"/>
          <a:ext cx="4267200" cy="1327150"/>
        </p:xfrm>
        <a:graphic>
          <a:graphicData uri="http://schemas.openxmlformats.org/drawingml/2006/table">
            <a:tbl>
              <a:tblPr/>
              <a:tblGrid>
                <a:gridCol w="1029274">
                  <a:extLst>
                    <a:ext uri="{9D8B030D-6E8A-4147-A177-3AD203B41FA5}">
                      <a16:colId xmlns:a16="http://schemas.microsoft.com/office/drawing/2014/main" val="2904676707"/>
                    </a:ext>
                  </a:extLst>
                </a:gridCol>
                <a:gridCol w="1029274">
                  <a:extLst>
                    <a:ext uri="{9D8B030D-6E8A-4147-A177-3AD203B41FA5}">
                      <a16:colId xmlns:a16="http://schemas.microsoft.com/office/drawing/2014/main" val="1940486319"/>
                    </a:ext>
                  </a:extLst>
                </a:gridCol>
                <a:gridCol w="1029274">
                  <a:extLst>
                    <a:ext uri="{9D8B030D-6E8A-4147-A177-3AD203B41FA5}">
                      <a16:colId xmlns:a16="http://schemas.microsoft.com/office/drawing/2014/main" val="2769872570"/>
                    </a:ext>
                  </a:extLst>
                </a:gridCol>
                <a:gridCol w="1179378">
                  <a:extLst>
                    <a:ext uri="{9D8B030D-6E8A-4147-A177-3AD203B41FA5}">
                      <a16:colId xmlns:a16="http://schemas.microsoft.com/office/drawing/2014/main" val="415859526"/>
                    </a:ext>
                  </a:extLst>
                </a:gridCol>
              </a:tblGrid>
              <a:tr h="247121">
                <a:tc>
                  <a:txBody>
                    <a:bodyPr/>
                    <a:lstStyle/>
                    <a:p>
                      <a:pPr algn="ctr" fontAlgn="b"/>
                      <a:r>
                        <a:rPr lang="en-US" sz="1400" b="1" i="0" u="none" strike="noStrike" dirty="0">
                          <a:solidFill>
                            <a:srgbClr val="000000"/>
                          </a:solidFill>
                          <a:effectLst/>
                          <a:latin typeface="Aptos" panose="020B0004020202020204" pitchFamily="34" charset="0"/>
                        </a:rPr>
                        <a:t>Tier</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Units issue</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NRG</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Order/Call</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3444989337"/>
                  </a:ext>
                </a:extLst>
              </a:tr>
              <a:tr h="247121">
                <a:tc>
                  <a:txBody>
                    <a:bodyPr/>
                    <a:lstStyle/>
                    <a:p>
                      <a:pPr algn="ctr" fontAlgn="b"/>
                      <a:r>
                        <a:rPr lang="en-US" sz="1400" b="0" i="0" u="none" strike="noStrike" dirty="0">
                          <a:solidFill>
                            <a:srgbClr val="000000"/>
                          </a:solidFill>
                          <a:effectLst/>
                          <a:latin typeface="Aptos" panose="020B0004020202020204" pitchFamily="34" charset="0"/>
                        </a:rPr>
                        <a:t>1</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10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$93,205.00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5%</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44387177"/>
                  </a:ext>
                </a:extLst>
              </a:tr>
              <a:tr h="247121">
                <a:tc>
                  <a:txBody>
                    <a:bodyPr/>
                    <a:lstStyle/>
                    <a:p>
                      <a:pPr algn="ctr" fontAlgn="b"/>
                      <a:r>
                        <a:rPr lang="en-US" sz="1400" b="0" i="0" u="none" strike="noStrike">
                          <a:solidFill>
                            <a:srgbClr val="000000"/>
                          </a:solidFill>
                          <a:effectLst/>
                          <a:latin typeface="Aptos" panose="020B0004020202020204" pitchFamily="34" charset="0"/>
                        </a:rPr>
                        <a:t>2</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7</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$78,205.00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5%</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83431377"/>
                  </a:ext>
                </a:extLst>
              </a:tr>
              <a:tr h="247121">
                <a:tc>
                  <a:txBody>
                    <a:bodyPr/>
                    <a:lstStyle/>
                    <a:p>
                      <a:pPr algn="ctr" fontAlgn="b"/>
                      <a:r>
                        <a:rPr lang="en-US" sz="1400" b="0" i="0" u="none" strike="noStrike">
                          <a:solidFill>
                            <a:srgbClr val="000000"/>
                          </a:solidFill>
                          <a:effectLst/>
                          <a:latin typeface="Aptos" panose="020B0004020202020204" pitchFamily="34" charset="0"/>
                        </a:rPr>
                        <a:t>3</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5</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$43,205.00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5%</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21023049"/>
                  </a:ext>
                </a:extLst>
              </a:tr>
              <a:tr h="247121">
                <a:tc>
                  <a:txBody>
                    <a:bodyPr/>
                    <a:lstStyle/>
                    <a:p>
                      <a:pPr algn="ctr" fontAlgn="b"/>
                      <a:r>
                        <a:rPr lang="en-US" sz="1400" b="0" i="0" u="none" strike="noStrike">
                          <a:solidFill>
                            <a:srgbClr val="000000"/>
                          </a:solidFill>
                          <a:effectLst/>
                          <a:latin typeface="Times New Roman" panose="02020603050405020304" pitchFamily="18" charset="0"/>
                        </a:rPr>
                        <a:t>4</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Times New Roman" panose="02020603050405020304" pitchFamily="18" charset="0"/>
                        </a:rPr>
                        <a:t>1</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$20,000.00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5%</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15154593"/>
                  </a:ext>
                </a:extLst>
              </a:tr>
            </a:tbl>
          </a:graphicData>
        </a:graphic>
      </p:graphicFrame>
      <p:graphicFrame>
        <p:nvGraphicFramePr>
          <p:cNvPr id="17" name="Table 16">
            <a:extLst>
              <a:ext uri="{FF2B5EF4-FFF2-40B4-BE49-F238E27FC236}">
                <a16:creationId xmlns:a16="http://schemas.microsoft.com/office/drawing/2014/main" id="{8808102E-1B3D-0056-E8A9-E90462877216}"/>
              </a:ext>
            </a:extLst>
          </p:cNvPr>
          <p:cNvGraphicFramePr>
            <a:graphicFrameLocks noGrp="1"/>
          </p:cNvGraphicFramePr>
          <p:nvPr>
            <p:extLst>
              <p:ext uri="{D42A27DB-BD31-4B8C-83A1-F6EECF244321}">
                <p14:modId xmlns:p14="http://schemas.microsoft.com/office/powerpoint/2010/main" val="1365911069"/>
              </p:ext>
            </p:extLst>
          </p:nvPr>
        </p:nvGraphicFramePr>
        <p:xfrm>
          <a:off x="762000" y="4343399"/>
          <a:ext cx="4038601" cy="1599820"/>
        </p:xfrm>
        <a:graphic>
          <a:graphicData uri="http://schemas.openxmlformats.org/drawingml/2006/table">
            <a:tbl>
              <a:tblPr/>
              <a:tblGrid>
                <a:gridCol w="974135">
                  <a:extLst>
                    <a:ext uri="{9D8B030D-6E8A-4147-A177-3AD203B41FA5}">
                      <a16:colId xmlns:a16="http://schemas.microsoft.com/office/drawing/2014/main" val="1807992458"/>
                    </a:ext>
                  </a:extLst>
                </a:gridCol>
                <a:gridCol w="974135">
                  <a:extLst>
                    <a:ext uri="{9D8B030D-6E8A-4147-A177-3AD203B41FA5}">
                      <a16:colId xmlns:a16="http://schemas.microsoft.com/office/drawing/2014/main" val="510080407"/>
                    </a:ext>
                  </a:extLst>
                </a:gridCol>
                <a:gridCol w="974135">
                  <a:extLst>
                    <a:ext uri="{9D8B030D-6E8A-4147-A177-3AD203B41FA5}">
                      <a16:colId xmlns:a16="http://schemas.microsoft.com/office/drawing/2014/main" val="1947434985"/>
                    </a:ext>
                  </a:extLst>
                </a:gridCol>
                <a:gridCol w="1116196">
                  <a:extLst>
                    <a:ext uri="{9D8B030D-6E8A-4147-A177-3AD203B41FA5}">
                      <a16:colId xmlns:a16="http://schemas.microsoft.com/office/drawing/2014/main" val="2923271231"/>
                    </a:ext>
                  </a:extLst>
                </a:gridCol>
              </a:tblGrid>
              <a:tr h="399955">
                <a:tc>
                  <a:txBody>
                    <a:bodyPr/>
                    <a:lstStyle/>
                    <a:p>
                      <a:pPr algn="ctr" fontAlgn="b"/>
                      <a:r>
                        <a:rPr lang="en-US" sz="1400" b="1" i="0" u="none" strike="noStrike" dirty="0">
                          <a:solidFill>
                            <a:srgbClr val="000000"/>
                          </a:solidFill>
                          <a:effectLst/>
                          <a:latin typeface="Aptos" panose="020B0004020202020204" pitchFamily="34" charset="0"/>
                        </a:rPr>
                        <a:t>Tier</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400" b="1" i="0" u="none" strike="noStrike" dirty="0">
                          <a:solidFill>
                            <a:srgbClr val="000000"/>
                          </a:solidFill>
                          <a:effectLst/>
                          <a:latin typeface="Aptos" panose="020B0004020202020204" pitchFamily="34" charset="0"/>
                        </a:rPr>
                        <a:t>Units issue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NIS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Order/Call</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3436324668"/>
                  </a:ext>
                </a:extLst>
              </a:tr>
              <a:tr h="399955">
                <a:tc>
                  <a:txBody>
                    <a:bodyPr/>
                    <a:lstStyle/>
                    <a:p>
                      <a:pPr algn="ctr" fontAlgn="b"/>
                      <a:r>
                        <a:rPr lang="en-US" sz="1400" b="0" i="0" u="none" strike="noStrike">
                          <a:solidFill>
                            <a:srgbClr val="000000"/>
                          </a:solidFill>
                          <a:effectLst/>
                          <a:latin typeface="Aptos" panose="020B0004020202020204" pitchFamily="34" charset="0"/>
                        </a:rPr>
                        <a:t>2</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17</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$58,803.00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10%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38128467"/>
                  </a:ext>
                </a:extLst>
              </a:tr>
              <a:tr h="399955">
                <a:tc>
                  <a:txBody>
                    <a:bodyPr/>
                    <a:lstStyle/>
                    <a:p>
                      <a:pPr algn="ctr" fontAlgn="b"/>
                      <a:r>
                        <a:rPr lang="en-US" sz="1400" b="0" i="0" u="none" strike="noStrike">
                          <a:solidFill>
                            <a:srgbClr val="000000"/>
                          </a:solidFill>
                          <a:effectLst/>
                          <a:latin typeface="Aptos" panose="020B0004020202020204" pitchFamily="34" charset="0"/>
                        </a:rPr>
                        <a:t>3</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13</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$38,803.00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10%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6820278"/>
                  </a:ext>
                </a:extLst>
              </a:tr>
              <a:tr h="399955">
                <a:tc>
                  <a:txBody>
                    <a:bodyPr/>
                    <a:lstStyle/>
                    <a:p>
                      <a:pPr algn="ctr" fontAlgn="b"/>
                      <a:r>
                        <a:rPr lang="en-US" sz="1400" b="0" i="0" u="none" strike="noStrike">
                          <a:solidFill>
                            <a:srgbClr val="000000"/>
                          </a:solidFill>
                          <a:effectLst/>
                          <a:latin typeface="Aptos" panose="020B0004020202020204" pitchFamily="34" charset="0"/>
                        </a:rPr>
                        <a:t>4</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1</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$15,000.00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10%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70882601"/>
                  </a:ext>
                </a:extLst>
              </a:tr>
            </a:tbl>
          </a:graphicData>
        </a:graphic>
      </p:graphicFrame>
      <p:graphicFrame>
        <p:nvGraphicFramePr>
          <p:cNvPr id="18" name="Table 17">
            <a:extLst>
              <a:ext uri="{FF2B5EF4-FFF2-40B4-BE49-F238E27FC236}">
                <a16:creationId xmlns:a16="http://schemas.microsoft.com/office/drawing/2014/main" id="{772FAB18-2795-B122-4CE4-B7893E6CCDB3}"/>
              </a:ext>
            </a:extLst>
          </p:cNvPr>
          <p:cNvGraphicFramePr>
            <a:graphicFrameLocks noGrp="1"/>
          </p:cNvGraphicFramePr>
          <p:nvPr>
            <p:extLst>
              <p:ext uri="{D42A27DB-BD31-4B8C-83A1-F6EECF244321}">
                <p14:modId xmlns:p14="http://schemas.microsoft.com/office/powerpoint/2010/main" val="578807084"/>
              </p:ext>
            </p:extLst>
          </p:nvPr>
        </p:nvGraphicFramePr>
        <p:xfrm>
          <a:off x="762000" y="2323571"/>
          <a:ext cx="4038600" cy="1371601"/>
        </p:xfrm>
        <a:graphic>
          <a:graphicData uri="http://schemas.openxmlformats.org/drawingml/2006/table">
            <a:tbl>
              <a:tblPr/>
              <a:tblGrid>
                <a:gridCol w="974135">
                  <a:extLst>
                    <a:ext uri="{9D8B030D-6E8A-4147-A177-3AD203B41FA5}">
                      <a16:colId xmlns:a16="http://schemas.microsoft.com/office/drawing/2014/main" val="1861667701"/>
                    </a:ext>
                  </a:extLst>
                </a:gridCol>
                <a:gridCol w="974135">
                  <a:extLst>
                    <a:ext uri="{9D8B030D-6E8A-4147-A177-3AD203B41FA5}">
                      <a16:colId xmlns:a16="http://schemas.microsoft.com/office/drawing/2014/main" val="2943347457"/>
                    </a:ext>
                  </a:extLst>
                </a:gridCol>
                <a:gridCol w="974135">
                  <a:extLst>
                    <a:ext uri="{9D8B030D-6E8A-4147-A177-3AD203B41FA5}">
                      <a16:colId xmlns:a16="http://schemas.microsoft.com/office/drawing/2014/main" val="2130470409"/>
                    </a:ext>
                  </a:extLst>
                </a:gridCol>
                <a:gridCol w="1116195">
                  <a:extLst>
                    <a:ext uri="{9D8B030D-6E8A-4147-A177-3AD203B41FA5}">
                      <a16:colId xmlns:a16="http://schemas.microsoft.com/office/drawing/2014/main" val="3401363207"/>
                    </a:ext>
                  </a:extLst>
                </a:gridCol>
              </a:tblGrid>
              <a:tr h="356260">
                <a:tc>
                  <a:txBody>
                    <a:bodyPr/>
                    <a:lstStyle/>
                    <a:p>
                      <a:pPr algn="ctr" fontAlgn="b"/>
                      <a:r>
                        <a:rPr lang="en-US" sz="1400" b="1" i="0" u="none" strike="noStrike" dirty="0">
                          <a:solidFill>
                            <a:srgbClr val="000000"/>
                          </a:solidFill>
                          <a:effectLst/>
                          <a:latin typeface="Aptos" panose="020B0004020202020204" pitchFamily="34" charset="0"/>
                        </a:rPr>
                        <a:t>Tier</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Units issue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400" b="1" i="0" u="none" strike="noStrike" dirty="0">
                          <a:solidFill>
                            <a:srgbClr val="000000"/>
                          </a:solidFill>
                          <a:effectLst/>
                          <a:latin typeface="Aptos" panose="020B0004020202020204" pitchFamily="34" charset="0"/>
                        </a:rPr>
                        <a:t>Cross sale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effectLst/>
                          <a:latin typeface="Aptos" panose="020B0004020202020204" pitchFamily="34" charset="0"/>
                        </a:rPr>
                        <a:t>Order/Call</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17008073"/>
                  </a:ext>
                </a:extLst>
              </a:tr>
              <a:tr h="338447">
                <a:tc>
                  <a:txBody>
                    <a:bodyPr/>
                    <a:lstStyle/>
                    <a:p>
                      <a:pPr algn="ctr" fontAlgn="b"/>
                      <a:r>
                        <a:rPr lang="en-US" sz="1400" b="0" i="0" u="none" strike="noStrike">
                          <a:solidFill>
                            <a:srgbClr val="000000"/>
                          </a:solidFill>
                          <a:effectLst/>
                          <a:latin typeface="Aptos" panose="020B0004020202020204" pitchFamily="34" charset="0"/>
                        </a:rPr>
                        <a:t>1</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7</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$98,803.00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7.00%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32139062"/>
                  </a:ext>
                </a:extLst>
              </a:tr>
              <a:tr h="338447">
                <a:tc>
                  <a:txBody>
                    <a:bodyPr/>
                    <a:lstStyle/>
                    <a:p>
                      <a:pPr algn="ctr" fontAlgn="b"/>
                      <a:r>
                        <a:rPr lang="en-US" sz="1400" b="0" i="0" u="none" strike="noStrike">
                          <a:solidFill>
                            <a:srgbClr val="000000"/>
                          </a:solidFill>
                          <a:effectLst/>
                          <a:latin typeface="Aptos" panose="020B0004020202020204" pitchFamily="34" charset="0"/>
                        </a:rPr>
                        <a:t>2</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5</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$78,803.00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5.00%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94512943"/>
                  </a:ext>
                </a:extLst>
              </a:tr>
              <a:tr h="338447">
                <a:tc>
                  <a:txBody>
                    <a:bodyPr/>
                    <a:lstStyle/>
                    <a:p>
                      <a:pPr algn="ctr" fontAlgn="b"/>
                      <a:r>
                        <a:rPr lang="en-US" sz="1400" b="0" i="0" u="none" strike="noStrike">
                          <a:solidFill>
                            <a:srgbClr val="000000"/>
                          </a:solidFill>
                          <a:effectLst/>
                          <a:latin typeface="Aptos" panose="020B0004020202020204" pitchFamily="34" charset="0"/>
                        </a:rPr>
                        <a:t>3</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Aptos" panose="020B0004020202020204" pitchFamily="34" charset="0"/>
                        </a:rPr>
                        <a:t>1</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$58,803.00 </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Aptos" panose="020B0004020202020204" pitchFamily="34" charset="0"/>
                        </a:rPr>
                        <a:t>2.00%</a:t>
                      </a:r>
                    </a:p>
                  </a:txBody>
                  <a:tcPr marL="6350" marR="6350" marT="63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846402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09600"/>
            <a:ext cx="10439400" cy="1371600"/>
          </a:xfrm>
          <a:prstGeom prst="rect">
            <a:avLst/>
          </a:prstGeom>
          <a:solidFill>
            <a:srgbClr val="252525"/>
          </a:solidFill>
        </p:spPr>
        <p:txBody>
          <a:bodyPr vert="horz" wrap="square" lIns="0" tIns="318135" rIns="0" bIns="0" rtlCol="0">
            <a:spAutoFit/>
          </a:bodyPr>
          <a:lstStyle/>
          <a:p>
            <a:pPr marL="642620">
              <a:lnSpc>
                <a:spcPct val="100000"/>
              </a:lnSpc>
              <a:spcBef>
                <a:spcPts val="2505"/>
              </a:spcBef>
            </a:pPr>
            <a:r>
              <a:rPr dirty="0"/>
              <a:t>Qualifier</a:t>
            </a:r>
            <a:r>
              <a:rPr spc="-50" dirty="0"/>
              <a:t> </a:t>
            </a:r>
            <a:r>
              <a:rPr dirty="0"/>
              <a:t>1:</a:t>
            </a:r>
            <a:r>
              <a:rPr spc="-40" dirty="0"/>
              <a:t> </a:t>
            </a:r>
            <a:r>
              <a:rPr spc="-10" dirty="0"/>
              <a:t>Installation</a:t>
            </a:r>
          </a:p>
        </p:txBody>
      </p:sp>
      <p:graphicFrame>
        <p:nvGraphicFramePr>
          <p:cNvPr id="3" name="object 3"/>
          <p:cNvGraphicFramePr>
            <a:graphicFrameLocks noGrp="1"/>
          </p:cNvGraphicFramePr>
          <p:nvPr/>
        </p:nvGraphicFramePr>
        <p:xfrm>
          <a:off x="1278508" y="2459863"/>
          <a:ext cx="9614534" cy="2357754"/>
        </p:xfrm>
        <a:graphic>
          <a:graphicData uri="http://schemas.openxmlformats.org/drawingml/2006/table">
            <a:tbl>
              <a:tblPr firstRow="1" bandRow="1">
                <a:tableStyleId>{2D5ABB26-0587-4C30-8999-92F81FD0307C}</a:tableStyleId>
              </a:tblPr>
              <a:tblGrid>
                <a:gridCol w="3204845">
                  <a:extLst>
                    <a:ext uri="{9D8B030D-6E8A-4147-A177-3AD203B41FA5}">
                      <a16:colId xmlns:a16="http://schemas.microsoft.com/office/drawing/2014/main" val="20000"/>
                    </a:ext>
                  </a:extLst>
                </a:gridCol>
                <a:gridCol w="3204845">
                  <a:extLst>
                    <a:ext uri="{9D8B030D-6E8A-4147-A177-3AD203B41FA5}">
                      <a16:colId xmlns:a16="http://schemas.microsoft.com/office/drawing/2014/main" val="20001"/>
                    </a:ext>
                  </a:extLst>
                </a:gridCol>
                <a:gridCol w="3204844">
                  <a:extLst>
                    <a:ext uri="{9D8B030D-6E8A-4147-A177-3AD203B41FA5}">
                      <a16:colId xmlns:a16="http://schemas.microsoft.com/office/drawing/2014/main" val="20002"/>
                    </a:ext>
                  </a:extLst>
                </a:gridCol>
              </a:tblGrid>
              <a:tr h="505459">
                <a:tc>
                  <a:txBody>
                    <a:bodyPr/>
                    <a:lstStyle/>
                    <a:p>
                      <a:pPr marL="4445" algn="ctr">
                        <a:lnSpc>
                          <a:spcPct val="100000"/>
                        </a:lnSpc>
                        <a:spcBef>
                          <a:spcPts val="815"/>
                        </a:spcBef>
                      </a:pPr>
                      <a:r>
                        <a:rPr sz="1800" b="1" spc="-20" dirty="0">
                          <a:latin typeface="Trebuchet MS"/>
                          <a:cs typeface="Trebuchet MS"/>
                        </a:rPr>
                        <a:t>Tier</a:t>
                      </a:r>
                      <a:endParaRPr sz="1800">
                        <a:latin typeface="Trebuchet MS"/>
                        <a:cs typeface="Trebuchet MS"/>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F9315"/>
                    </a:solidFill>
                  </a:tcPr>
                </a:tc>
                <a:tc>
                  <a:txBody>
                    <a:bodyPr/>
                    <a:lstStyle/>
                    <a:p>
                      <a:pPr marL="7620" algn="ctr">
                        <a:lnSpc>
                          <a:spcPct val="100000"/>
                        </a:lnSpc>
                        <a:spcBef>
                          <a:spcPts val="815"/>
                        </a:spcBef>
                      </a:pPr>
                      <a:r>
                        <a:rPr sz="1800" b="1" spc="-110" dirty="0">
                          <a:latin typeface="Trebuchet MS"/>
                          <a:cs typeface="Trebuchet MS"/>
                        </a:rPr>
                        <a:t>Range</a:t>
                      </a:r>
                      <a:r>
                        <a:rPr sz="1800" b="1" spc="-145" dirty="0">
                          <a:latin typeface="Trebuchet MS"/>
                          <a:cs typeface="Trebuchet MS"/>
                        </a:rPr>
                        <a:t> </a:t>
                      </a:r>
                      <a:r>
                        <a:rPr sz="1800" b="1" spc="-90" dirty="0">
                          <a:latin typeface="Trebuchet MS"/>
                          <a:cs typeface="Trebuchet MS"/>
                        </a:rPr>
                        <a:t>installed</a:t>
                      </a:r>
                      <a:r>
                        <a:rPr sz="1800" b="1" spc="-190" dirty="0">
                          <a:latin typeface="Trebuchet MS"/>
                          <a:cs typeface="Trebuchet MS"/>
                        </a:rPr>
                        <a:t> </a:t>
                      </a:r>
                      <a:r>
                        <a:rPr sz="1800" b="1" spc="-90" dirty="0">
                          <a:latin typeface="Trebuchet MS"/>
                          <a:cs typeface="Trebuchet MS"/>
                        </a:rPr>
                        <a:t>units</a:t>
                      </a:r>
                      <a:r>
                        <a:rPr sz="1800" b="1" spc="-155" dirty="0">
                          <a:latin typeface="Trebuchet MS"/>
                          <a:cs typeface="Trebuchet MS"/>
                        </a:rPr>
                        <a:t> </a:t>
                      </a:r>
                      <a:r>
                        <a:rPr sz="1800" b="1" spc="-170" dirty="0">
                          <a:latin typeface="Trebuchet MS"/>
                          <a:cs typeface="Trebuchet MS"/>
                        </a:rPr>
                        <a:t>prev</a:t>
                      </a:r>
                      <a:r>
                        <a:rPr sz="1800" b="1" spc="-135" dirty="0">
                          <a:latin typeface="Trebuchet MS"/>
                          <a:cs typeface="Trebuchet MS"/>
                        </a:rPr>
                        <a:t> </a:t>
                      </a:r>
                      <a:r>
                        <a:rPr sz="1800" b="1" spc="-20" dirty="0">
                          <a:latin typeface="Trebuchet MS"/>
                          <a:cs typeface="Trebuchet MS"/>
                        </a:rPr>
                        <a:t>month</a:t>
                      </a:r>
                      <a:endParaRPr sz="1800">
                        <a:latin typeface="Trebuchet MS"/>
                        <a:cs typeface="Trebuchet MS"/>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F9315"/>
                    </a:solidFill>
                  </a:tcPr>
                </a:tc>
                <a:tc>
                  <a:txBody>
                    <a:bodyPr/>
                    <a:lstStyle/>
                    <a:p>
                      <a:pPr marL="14604" algn="ctr">
                        <a:lnSpc>
                          <a:spcPct val="100000"/>
                        </a:lnSpc>
                        <a:spcBef>
                          <a:spcPts val="815"/>
                        </a:spcBef>
                      </a:pPr>
                      <a:r>
                        <a:rPr sz="1800" b="1" spc="-130" dirty="0">
                          <a:latin typeface="Trebuchet MS"/>
                          <a:cs typeface="Trebuchet MS"/>
                        </a:rPr>
                        <a:t>Payout</a:t>
                      </a:r>
                      <a:r>
                        <a:rPr sz="1800" b="1" spc="-185" dirty="0">
                          <a:latin typeface="Trebuchet MS"/>
                          <a:cs typeface="Trebuchet MS"/>
                        </a:rPr>
                        <a:t> </a:t>
                      </a:r>
                      <a:r>
                        <a:rPr sz="1800" b="1" spc="60" dirty="0">
                          <a:latin typeface="Trebuchet MS"/>
                          <a:cs typeface="Trebuchet MS"/>
                        </a:rPr>
                        <a:t>%</a:t>
                      </a:r>
                      <a:endParaRPr sz="1800">
                        <a:latin typeface="Trebuchet MS"/>
                        <a:cs typeface="Trebuchet MS"/>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F9315"/>
                    </a:solidFill>
                  </a:tcPr>
                </a:tc>
                <a:extLst>
                  <a:ext uri="{0D108BD9-81ED-4DB2-BD59-A6C34878D82A}">
                    <a16:rowId xmlns:a16="http://schemas.microsoft.com/office/drawing/2014/main" val="10000"/>
                  </a:ext>
                </a:extLst>
              </a:tr>
              <a:tr h="370205">
                <a:tc>
                  <a:txBody>
                    <a:bodyPr/>
                    <a:lstStyle/>
                    <a:p>
                      <a:pPr marL="1270" algn="ctr">
                        <a:lnSpc>
                          <a:spcPct val="100000"/>
                        </a:lnSpc>
                        <a:spcBef>
                          <a:spcPts val="290"/>
                        </a:spcBef>
                      </a:pPr>
                      <a:r>
                        <a:rPr sz="1800" b="1" spc="-85" dirty="0">
                          <a:latin typeface="Trebuchet MS"/>
                          <a:cs typeface="Trebuchet MS"/>
                        </a:rPr>
                        <a:t>Gold</a:t>
                      </a:r>
                      <a:r>
                        <a:rPr sz="1800" b="1" spc="-204" dirty="0">
                          <a:latin typeface="Trebuchet MS"/>
                          <a:cs typeface="Trebuchet MS"/>
                        </a:rPr>
                        <a:t> </a:t>
                      </a:r>
                      <a:r>
                        <a:rPr sz="1800" b="1" spc="-20" dirty="0">
                          <a:latin typeface="Trebuchet MS"/>
                          <a:cs typeface="Trebuchet MS"/>
                        </a:rPr>
                        <a:t>Bonus</a:t>
                      </a:r>
                      <a:endParaRPr sz="1800">
                        <a:latin typeface="Trebuchet MS"/>
                        <a:cs typeface="Trebuchet MS"/>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CCC"/>
                    </a:solidFill>
                  </a:tcPr>
                </a:tc>
                <a:tc>
                  <a:txBody>
                    <a:bodyPr/>
                    <a:lstStyle/>
                    <a:p>
                      <a:pPr marL="9525" algn="ctr">
                        <a:lnSpc>
                          <a:spcPct val="100000"/>
                        </a:lnSpc>
                        <a:spcBef>
                          <a:spcPts val="290"/>
                        </a:spcBef>
                      </a:pPr>
                      <a:r>
                        <a:rPr sz="1800" b="1" spc="-25" dirty="0">
                          <a:latin typeface="Trebuchet MS"/>
                          <a:cs typeface="Trebuchet MS"/>
                        </a:rPr>
                        <a:t>75%</a:t>
                      </a:r>
                      <a:endParaRPr sz="1800">
                        <a:latin typeface="Trebuchet MS"/>
                        <a:cs typeface="Trebuchet MS"/>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CCC"/>
                    </a:solidFill>
                  </a:tcPr>
                </a:tc>
                <a:tc>
                  <a:txBody>
                    <a:bodyPr/>
                    <a:lstStyle/>
                    <a:p>
                      <a:pPr marL="19050" algn="ctr">
                        <a:lnSpc>
                          <a:spcPct val="100000"/>
                        </a:lnSpc>
                        <a:spcBef>
                          <a:spcPts val="290"/>
                        </a:spcBef>
                      </a:pPr>
                      <a:r>
                        <a:rPr sz="1800" b="1" spc="-20" dirty="0">
                          <a:latin typeface="Trebuchet MS"/>
                          <a:cs typeface="Trebuchet MS"/>
                        </a:rPr>
                        <a:t>105%</a:t>
                      </a:r>
                      <a:endParaRPr sz="1800">
                        <a:latin typeface="Trebuchet MS"/>
                        <a:cs typeface="Trebuchet MS"/>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CCC"/>
                    </a:solidFill>
                  </a:tcPr>
                </a:tc>
                <a:extLst>
                  <a:ext uri="{0D108BD9-81ED-4DB2-BD59-A6C34878D82A}">
                    <a16:rowId xmlns:a16="http://schemas.microsoft.com/office/drawing/2014/main" val="10001"/>
                  </a:ext>
                </a:extLst>
              </a:tr>
              <a:tr h="370205">
                <a:tc>
                  <a:txBody>
                    <a:bodyPr/>
                    <a:lstStyle/>
                    <a:p>
                      <a:pPr marL="4445" algn="ctr">
                        <a:lnSpc>
                          <a:spcPct val="100000"/>
                        </a:lnSpc>
                        <a:spcBef>
                          <a:spcPts val="290"/>
                        </a:spcBef>
                      </a:pPr>
                      <a:r>
                        <a:rPr sz="1800" b="1" spc="-50" dirty="0">
                          <a:latin typeface="Trebuchet MS"/>
                          <a:cs typeface="Trebuchet MS"/>
                        </a:rPr>
                        <a:t>1</a:t>
                      </a:r>
                      <a:endParaRPr sz="1800">
                        <a:latin typeface="Trebuchet MS"/>
                        <a:cs typeface="Trebuchet MS"/>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tc>
                  <a:txBody>
                    <a:bodyPr/>
                    <a:lstStyle/>
                    <a:p>
                      <a:pPr marL="9525" algn="ctr">
                        <a:lnSpc>
                          <a:spcPct val="100000"/>
                        </a:lnSpc>
                        <a:spcBef>
                          <a:spcPts val="290"/>
                        </a:spcBef>
                      </a:pPr>
                      <a:r>
                        <a:rPr sz="1800" b="1" spc="-25" dirty="0">
                          <a:latin typeface="Trebuchet MS"/>
                          <a:cs typeface="Trebuchet MS"/>
                        </a:rPr>
                        <a:t>60%</a:t>
                      </a:r>
                      <a:endParaRPr sz="1800">
                        <a:latin typeface="Trebuchet MS"/>
                        <a:cs typeface="Trebuchet MS"/>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tc>
                  <a:txBody>
                    <a:bodyPr/>
                    <a:lstStyle/>
                    <a:p>
                      <a:pPr marL="13970" algn="ctr">
                        <a:lnSpc>
                          <a:spcPct val="100000"/>
                        </a:lnSpc>
                        <a:spcBef>
                          <a:spcPts val="290"/>
                        </a:spcBef>
                      </a:pPr>
                      <a:r>
                        <a:rPr sz="1800" b="1" spc="-10" dirty="0">
                          <a:latin typeface="Trebuchet MS"/>
                          <a:cs typeface="Trebuchet MS"/>
                        </a:rPr>
                        <a:t>100.00%</a:t>
                      </a:r>
                      <a:endParaRPr sz="1800">
                        <a:latin typeface="Trebuchet MS"/>
                        <a:cs typeface="Trebuchet MS"/>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extLst>
                  <a:ext uri="{0D108BD9-81ED-4DB2-BD59-A6C34878D82A}">
                    <a16:rowId xmlns:a16="http://schemas.microsoft.com/office/drawing/2014/main" val="10002"/>
                  </a:ext>
                </a:extLst>
              </a:tr>
              <a:tr h="370840">
                <a:tc>
                  <a:txBody>
                    <a:bodyPr/>
                    <a:lstStyle/>
                    <a:p>
                      <a:pPr marL="4445" algn="ctr">
                        <a:lnSpc>
                          <a:spcPct val="100000"/>
                        </a:lnSpc>
                        <a:spcBef>
                          <a:spcPts val="295"/>
                        </a:spcBef>
                      </a:pPr>
                      <a:r>
                        <a:rPr sz="1800" b="1" spc="-50" dirty="0">
                          <a:latin typeface="Trebuchet MS"/>
                          <a:cs typeface="Trebuchet MS"/>
                        </a:rPr>
                        <a:t>2</a:t>
                      </a:r>
                      <a:endParaRPr sz="1800">
                        <a:latin typeface="Trebuchet MS"/>
                        <a:cs typeface="Trebuchet MS"/>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tc>
                  <a:txBody>
                    <a:bodyPr/>
                    <a:lstStyle/>
                    <a:p>
                      <a:pPr marL="9525" algn="ctr">
                        <a:lnSpc>
                          <a:spcPct val="100000"/>
                        </a:lnSpc>
                        <a:spcBef>
                          <a:spcPts val="295"/>
                        </a:spcBef>
                      </a:pPr>
                      <a:r>
                        <a:rPr sz="1800" b="1" spc="-25" dirty="0">
                          <a:latin typeface="Trebuchet MS"/>
                          <a:cs typeface="Trebuchet MS"/>
                        </a:rPr>
                        <a:t>55%</a:t>
                      </a:r>
                      <a:endParaRPr sz="1800">
                        <a:latin typeface="Trebuchet MS"/>
                        <a:cs typeface="Trebuchet MS"/>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tc>
                  <a:txBody>
                    <a:bodyPr/>
                    <a:lstStyle/>
                    <a:p>
                      <a:pPr marL="13335" algn="ctr">
                        <a:lnSpc>
                          <a:spcPct val="100000"/>
                        </a:lnSpc>
                        <a:spcBef>
                          <a:spcPts val="295"/>
                        </a:spcBef>
                      </a:pPr>
                      <a:r>
                        <a:rPr sz="1800" b="1" spc="-10" dirty="0">
                          <a:latin typeface="Trebuchet MS"/>
                          <a:cs typeface="Trebuchet MS"/>
                        </a:rPr>
                        <a:t>80.00%</a:t>
                      </a:r>
                      <a:endParaRPr sz="1800">
                        <a:latin typeface="Trebuchet MS"/>
                        <a:cs typeface="Trebuchet MS"/>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extLst>
                  <a:ext uri="{0D108BD9-81ED-4DB2-BD59-A6C34878D82A}">
                    <a16:rowId xmlns:a16="http://schemas.microsoft.com/office/drawing/2014/main" val="10003"/>
                  </a:ext>
                </a:extLst>
              </a:tr>
              <a:tr h="370205">
                <a:tc>
                  <a:txBody>
                    <a:bodyPr/>
                    <a:lstStyle/>
                    <a:p>
                      <a:pPr marL="4445" algn="ctr">
                        <a:lnSpc>
                          <a:spcPct val="100000"/>
                        </a:lnSpc>
                        <a:spcBef>
                          <a:spcPts val="300"/>
                        </a:spcBef>
                      </a:pPr>
                      <a:r>
                        <a:rPr sz="1800" b="1" spc="-50" dirty="0">
                          <a:latin typeface="Trebuchet MS"/>
                          <a:cs typeface="Trebuchet MS"/>
                        </a:rPr>
                        <a:t>3</a:t>
                      </a:r>
                      <a:endParaRPr sz="1800">
                        <a:latin typeface="Trebuchet MS"/>
                        <a:cs typeface="Trebuchet MS"/>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tc>
                  <a:txBody>
                    <a:bodyPr/>
                    <a:lstStyle/>
                    <a:p>
                      <a:pPr marL="3810" algn="ctr">
                        <a:lnSpc>
                          <a:spcPct val="100000"/>
                        </a:lnSpc>
                        <a:spcBef>
                          <a:spcPts val="300"/>
                        </a:spcBef>
                      </a:pPr>
                      <a:r>
                        <a:rPr sz="1800" b="1" spc="-25" dirty="0">
                          <a:latin typeface="Trebuchet MS"/>
                          <a:cs typeface="Trebuchet MS"/>
                        </a:rPr>
                        <a:t>45%</a:t>
                      </a:r>
                      <a:endParaRPr sz="1800">
                        <a:latin typeface="Trebuchet MS"/>
                        <a:cs typeface="Trebuchet MS"/>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tc>
                  <a:txBody>
                    <a:bodyPr/>
                    <a:lstStyle/>
                    <a:p>
                      <a:pPr marL="13335" algn="ctr">
                        <a:lnSpc>
                          <a:spcPct val="100000"/>
                        </a:lnSpc>
                        <a:spcBef>
                          <a:spcPts val="300"/>
                        </a:spcBef>
                      </a:pPr>
                      <a:r>
                        <a:rPr sz="1800" b="1" spc="-10" dirty="0">
                          <a:latin typeface="Trebuchet MS"/>
                          <a:cs typeface="Trebuchet MS"/>
                        </a:rPr>
                        <a:t>70.00%</a:t>
                      </a:r>
                      <a:endParaRPr sz="1800">
                        <a:latin typeface="Trebuchet MS"/>
                        <a:cs typeface="Trebuchet MS"/>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extLst>
                  <a:ext uri="{0D108BD9-81ED-4DB2-BD59-A6C34878D82A}">
                    <a16:rowId xmlns:a16="http://schemas.microsoft.com/office/drawing/2014/main" val="10004"/>
                  </a:ext>
                </a:extLst>
              </a:tr>
              <a:tr h="370840">
                <a:tc>
                  <a:txBody>
                    <a:bodyPr/>
                    <a:lstStyle/>
                    <a:p>
                      <a:pPr marL="4445" algn="ctr">
                        <a:lnSpc>
                          <a:spcPct val="100000"/>
                        </a:lnSpc>
                        <a:spcBef>
                          <a:spcPts val="305"/>
                        </a:spcBef>
                      </a:pPr>
                      <a:r>
                        <a:rPr sz="1800" b="1" spc="-50" dirty="0">
                          <a:latin typeface="Trebuchet MS"/>
                          <a:cs typeface="Trebuchet MS"/>
                        </a:rPr>
                        <a:t>4</a:t>
                      </a:r>
                      <a:endParaRPr sz="1800">
                        <a:latin typeface="Trebuchet MS"/>
                        <a:cs typeface="Trebuchet MS"/>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tc>
                  <a:txBody>
                    <a:bodyPr/>
                    <a:lstStyle/>
                    <a:p>
                      <a:pPr marL="9525" algn="ctr">
                        <a:lnSpc>
                          <a:spcPct val="100000"/>
                        </a:lnSpc>
                        <a:spcBef>
                          <a:spcPts val="305"/>
                        </a:spcBef>
                      </a:pPr>
                      <a:r>
                        <a:rPr sz="1800" b="1" spc="-145" dirty="0">
                          <a:latin typeface="Trebuchet MS"/>
                          <a:cs typeface="Trebuchet MS"/>
                        </a:rPr>
                        <a:t>Under</a:t>
                      </a:r>
                      <a:r>
                        <a:rPr sz="1800" b="1" spc="-160" dirty="0">
                          <a:latin typeface="Trebuchet MS"/>
                          <a:cs typeface="Trebuchet MS"/>
                        </a:rPr>
                        <a:t> </a:t>
                      </a:r>
                      <a:r>
                        <a:rPr sz="1800" b="1" spc="-25" dirty="0">
                          <a:latin typeface="Trebuchet MS"/>
                          <a:cs typeface="Trebuchet MS"/>
                        </a:rPr>
                        <a:t>45%</a:t>
                      </a:r>
                      <a:endParaRPr sz="1800">
                        <a:latin typeface="Trebuchet MS"/>
                        <a:cs typeface="Trebuchet MS"/>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tc>
                  <a:txBody>
                    <a:bodyPr/>
                    <a:lstStyle/>
                    <a:p>
                      <a:pPr marL="10795" algn="ctr">
                        <a:lnSpc>
                          <a:spcPct val="100000"/>
                        </a:lnSpc>
                        <a:spcBef>
                          <a:spcPts val="305"/>
                        </a:spcBef>
                      </a:pPr>
                      <a:r>
                        <a:rPr sz="1800" b="1" spc="-25" dirty="0">
                          <a:latin typeface="Trebuchet MS"/>
                          <a:cs typeface="Trebuchet MS"/>
                        </a:rPr>
                        <a:t>0%</a:t>
                      </a:r>
                      <a:endParaRPr sz="1800">
                        <a:latin typeface="Trebuchet MS"/>
                        <a:cs typeface="Trebuchet MS"/>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10582275" y="609600"/>
            <a:ext cx="1609725" cy="1371600"/>
          </a:xfrm>
          <a:prstGeom prst="rect">
            <a:avLst/>
          </a:prstGeom>
          <a:solidFill>
            <a:srgbClr val="EF9315"/>
          </a:solidFill>
        </p:spPr>
        <p:txBody>
          <a:bodyPr vert="horz" wrap="square" lIns="0" tIns="407034" rIns="0" bIns="0" rtlCol="0">
            <a:spAutoFit/>
          </a:bodyPr>
          <a:lstStyle/>
          <a:p>
            <a:pPr marL="247015">
              <a:lnSpc>
                <a:spcPct val="100000"/>
              </a:lnSpc>
              <a:spcBef>
                <a:spcPts val="3204"/>
              </a:spcBef>
            </a:pPr>
            <a:r>
              <a:rPr sz="3600" spc="-50" dirty="0">
                <a:solidFill>
                  <a:srgbClr val="FFFFFF"/>
                </a:solidFill>
                <a:latin typeface="Trebuchet MS"/>
                <a:cs typeface="Trebuchet MS"/>
              </a:rPr>
              <a:t>3</a:t>
            </a:r>
            <a:endParaRPr sz="3600">
              <a:latin typeface="Trebuchet MS"/>
              <a:cs typeface="Trebuchet MS"/>
            </a:endParaRPr>
          </a:p>
        </p:txBody>
      </p:sp>
      <p:sp>
        <p:nvSpPr>
          <p:cNvPr id="5" name="object 5"/>
          <p:cNvSpPr txBox="1"/>
          <p:nvPr/>
        </p:nvSpPr>
        <p:spPr>
          <a:xfrm>
            <a:off x="382270" y="5142547"/>
            <a:ext cx="11591925" cy="748923"/>
          </a:xfrm>
          <a:prstGeom prst="rect">
            <a:avLst/>
          </a:prstGeom>
        </p:spPr>
        <p:txBody>
          <a:bodyPr vert="horz" wrap="square" lIns="0" tIns="10160" rIns="0" bIns="0" rtlCol="0" anchor="t">
            <a:spAutoFit/>
          </a:bodyPr>
          <a:lstStyle/>
          <a:p>
            <a:pPr algn="ctr">
              <a:buFont typeface="Arial" panose="020B0604020202020204" pitchFamily="34" charset="0"/>
              <a:buChar char="•"/>
            </a:pPr>
            <a:r>
              <a:rPr lang="es-ES" sz="1600" dirty="0">
                <a:solidFill>
                  <a:schemeClr val="bg1"/>
                </a:solidFill>
                <a:latin typeface="Trebuchet MS" panose="020B0603020202020204" pitchFamily="34" charset="0"/>
              </a:rPr>
              <a:t>Las instalaciones cuentan para los resultados del mismo mes.</a:t>
            </a:r>
          </a:p>
          <a:p>
            <a:pPr algn="ctr">
              <a:buFont typeface="Arial" panose="020B0604020202020204" pitchFamily="34" charset="0"/>
              <a:buChar char="•"/>
            </a:pPr>
            <a:r>
              <a:rPr lang="es-ES" sz="1600" dirty="0">
                <a:solidFill>
                  <a:schemeClr val="bg1"/>
                </a:solidFill>
                <a:latin typeface="Trebuchet MS" panose="020B0603020202020204" pitchFamily="34" charset="0"/>
              </a:rPr>
              <a:t>Tu instalación de Junio: Unidades instaladas en Junio sobre unidades vendidas en Junio.</a:t>
            </a:r>
          </a:p>
          <a:p>
            <a:pPr algn="ctr">
              <a:buFont typeface="Arial" panose="020B0604020202020204" pitchFamily="34" charset="0"/>
              <a:buChar char="•"/>
            </a:pPr>
            <a:r>
              <a:rPr lang="es-ES" sz="1600" dirty="0">
                <a:solidFill>
                  <a:schemeClr val="bg1"/>
                </a:solidFill>
                <a:latin typeface="Trebuchet MS" panose="020B0603020202020204" pitchFamily="34" charset="0"/>
              </a:rPr>
              <a:t>Oportunidad de Golden Bonus: ¡Gana hasta el 105% de tu dinero!¡Sigue empujando y maximiza tu éxito!</a:t>
            </a:r>
            <a:endParaRPr lang="en-US" sz="1600" dirty="0">
              <a:solidFill>
                <a:schemeClr val="bg1"/>
              </a:solidFill>
              <a:latin typeface="Trebuchet MS" panose="020B06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09600"/>
            <a:ext cx="10439400" cy="1371600"/>
          </a:xfrm>
          <a:prstGeom prst="rect">
            <a:avLst/>
          </a:prstGeom>
          <a:solidFill>
            <a:srgbClr val="252525"/>
          </a:solidFill>
        </p:spPr>
        <p:txBody>
          <a:bodyPr vert="horz" wrap="square" lIns="0" tIns="318135" rIns="0" bIns="0" rtlCol="0">
            <a:spAutoFit/>
          </a:bodyPr>
          <a:lstStyle/>
          <a:p>
            <a:pPr marL="642620">
              <a:lnSpc>
                <a:spcPct val="100000"/>
              </a:lnSpc>
              <a:spcBef>
                <a:spcPts val="2505"/>
              </a:spcBef>
            </a:pPr>
            <a:r>
              <a:rPr dirty="0"/>
              <a:t>Qualifier</a:t>
            </a:r>
            <a:r>
              <a:rPr spc="-50" dirty="0"/>
              <a:t> </a:t>
            </a:r>
            <a:r>
              <a:rPr dirty="0"/>
              <a:t>2:</a:t>
            </a:r>
            <a:r>
              <a:rPr spc="-260" dirty="0"/>
              <a:t> </a:t>
            </a:r>
            <a:r>
              <a:rPr spc="-10" dirty="0"/>
              <a:t>Attendance</a:t>
            </a:r>
          </a:p>
        </p:txBody>
      </p:sp>
      <p:sp>
        <p:nvSpPr>
          <p:cNvPr id="3" name="object 3"/>
          <p:cNvSpPr txBox="1"/>
          <p:nvPr/>
        </p:nvSpPr>
        <p:spPr>
          <a:xfrm>
            <a:off x="10582275" y="609600"/>
            <a:ext cx="1609725" cy="1371600"/>
          </a:xfrm>
          <a:prstGeom prst="rect">
            <a:avLst/>
          </a:prstGeom>
          <a:solidFill>
            <a:srgbClr val="EF9315"/>
          </a:solidFill>
        </p:spPr>
        <p:txBody>
          <a:bodyPr vert="horz" wrap="square" lIns="0" tIns="407034" rIns="0" bIns="0" rtlCol="0">
            <a:spAutoFit/>
          </a:bodyPr>
          <a:lstStyle/>
          <a:p>
            <a:pPr marL="247015">
              <a:lnSpc>
                <a:spcPct val="100000"/>
              </a:lnSpc>
              <a:spcBef>
                <a:spcPts val="3204"/>
              </a:spcBef>
            </a:pPr>
            <a:r>
              <a:rPr sz="3600" spc="-50" dirty="0">
                <a:solidFill>
                  <a:srgbClr val="FFFFFF"/>
                </a:solidFill>
                <a:latin typeface="Trebuchet MS"/>
                <a:cs typeface="Trebuchet MS"/>
              </a:rPr>
              <a:t>4</a:t>
            </a:r>
            <a:endParaRPr sz="3600">
              <a:latin typeface="Trebuchet MS"/>
              <a:cs typeface="Trebuchet MS"/>
            </a:endParaRPr>
          </a:p>
        </p:txBody>
      </p:sp>
      <p:sp>
        <p:nvSpPr>
          <p:cNvPr id="4" name="object 4"/>
          <p:cNvSpPr txBox="1"/>
          <p:nvPr/>
        </p:nvSpPr>
        <p:spPr>
          <a:xfrm>
            <a:off x="437832" y="4792027"/>
            <a:ext cx="11332210" cy="1685205"/>
          </a:xfrm>
          <a:prstGeom prst="rect">
            <a:avLst/>
          </a:prstGeom>
        </p:spPr>
        <p:txBody>
          <a:bodyPr vert="horz" wrap="square" lIns="0" tIns="13335" rIns="0" bIns="0" rtlCol="0">
            <a:spAutoFit/>
          </a:bodyPr>
          <a:lstStyle/>
          <a:p>
            <a:pPr marL="55244" marR="37465" algn="ctr">
              <a:lnSpc>
                <a:spcPct val="101000"/>
              </a:lnSpc>
              <a:spcBef>
                <a:spcPts val="105"/>
              </a:spcBef>
            </a:pPr>
            <a:r>
              <a:rPr lang="es-ES" sz="1550" dirty="0">
                <a:solidFill>
                  <a:srgbClr val="FFFFFF"/>
                </a:solidFill>
                <a:latin typeface="Trebuchet MS"/>
                <a:cs typeface="Trebuchet MS"/>
              </a:rPr>
              <a:t>Valoramos todos tus esfuerzos por ser puntual y estar en </a:t>
            </a:r>
            <a:r>
              <a:rPr lang="es-ES" sz="1550" dirty="0" err="1">
                <a:solidFill>
                  <a:srgbClr val="FFFFFF"/>
                </a:solidFill>
                <a:latin typeface="Trebuchet MS"/>
                <a:cs typeface="Trebuchet MS"/>
              </a:rPr>
              <a:t>psio</a:t>
            </a:r>
            <a:r>
              <a:rPr lang="es-ES" sz="1550" dirty="0">
                <a:solidFill>
                  <a:srgbClr val="FFFFFF"/>
                </a:solidFill>
                <a:latin typeface="Trebuchet MS"/>
                <a:cs typeface="Trebuchet MS"/>
              </a:rPr>
              <a:t> todos los días programados. Nuestro compromiso es con la excelencia, por lo que tu asistencia también es necesaria para alcanzar el éxito. Esto se llama el poder de uno, y significa que cada uno de nosotros tiene influencia en el rendimiento de los demás. Si uno no asiste, todos los esfuerzos recaerán en el resto del equipo, ya que los objetivos aún deben cumplirse. </a:t>
            </a:r>
            <a:br>
              <a:rPr lang="es-ES" sz="1550" dirty="0">
                <a:solidFill>
                  <a:srgbClr val="FFFFFF"/>
                </a:solidFill>
                <a:latin typeface="Trebuchet MS"/>
                <a:cs typeface="Trebuchet MS"/>
              </a:rPr>
            </a:br>
            <a:r>
              <a:rPr lang="es-ES" sz="1550" dirty="0">
                <a:solidFill>
                  <a:srgbClr val="FFFFFF"/>
                </a:solidFill>
                <a:latin typeface="Trebuchet MS"/>
                <a:cs typeface="Trebuchet MS"/>
              </a:rPr>
              <a:t>Por favor, revisa de antemano tus opciones con tu Supervisor en caso de que tengas un evento programado.</a:t>
            </a:r>
            <a:br>
              <a:rPr lang="es-ES" sz="1550" dirty="0">
                <a:solidFill>
                  <a:srgbClr val="FFFFFF"/>
                </a:solidFill>
                <a:latin typeface="Trebuchet MS"/>
                <a:cs typeface="Trebuchet MS"/>
              </a:rPr>
            </a:br>
            <a:br>
              <a:rPr lang="es-ES" sz="1550" dirty="0">
                <a:solidFill>
                  <a:srgbClr val="FFFFFF"/>
                </a:solidFill>
                <a:latin typeface="Trebuchet MS"/>
                <a:cs typeface="Trebuchet MS"/>
              </a:rPr>
            </a:br>
            <a:r>
              <a:rPr lang="es-ES" sz="1550" dirty="0">
                <a:solidFill>
                  <a:srgbClr val="FFFFFF"/>
                </a:solidFill>
                <a:latin typeface="Trebuchet MS"/>
                <a:cs typeface="Trebuchet MS"/>
              </a:rPr>
              <a:t>¡Estamos aquí para ayudarle!</a:t>
            </a:r>
            <a:endParaRPr sz="1550" dirty="0">
              <a:latin typeface="Trebuchet MS"/>
              <a:cs typeface="Trebuchet MS"/>
            </a:endParaRPr>
          </a:p>
        </p:txBody>
      </p:sp>
      <p:graphicFrame>
        <p:nvGraphicFramePr>
          <p:cNvPr id="5" name="object 5"/>
          <p:cNvGraphicFramePr>
            <a:graphicFrameLocks noGrp="1"/>
          </p:cNvGraphicFramePr>
          <p:nvPr>
            <p:extLst>
              <p:ext uri="{D42A27DB-BD31-4B8C-83A1-F6EECF244321}">
                <p14:modId xmlns:p14="http://schemas.microsoft.com/office/powerpoint/2010/main" val="2784459935"/>
              </p:ext>
            </p:extLst>
          </p:nvPr>
        </p:nvGraphicFramePr>
        <p:xfrm>
          <a:off x="674687" y="2330450"/>
          <a:ext cx="10535920" cy="2040890"/>
        </p:xfrm>
        <a:graphic>
          <a:graphicData uri="http://schemas.openxmlformats.org/drawingml/2006/table">
            <a:tbl>
              <a:tblPr firstRow="1" bandRow="1">
                <a:tableStyleId>{2D5ABB26-0587-4C30-8999-92F81FD0307C}</a:tableStyleId>
              </a:tblPr>
              <a:tblGrid>
                <a:gridCol w="5267960">
                  <a:extLst>
                    <a:ext uri="{9D8B030D-6E8A-4147-A177-3AD203B41FA5}">
                      <a16:colId xmlns:a16="http://schemas.microsoft.com/office/drawing/2014/main" val="20000"/>
                    </a:ext>
                  </a:extLst>
                </a:gridCol>
                <a:gridCol w="5267960">
                  <a:extLst>
                    <a:ext uri="{9D8B030D-6E8A-4147-A177-3AD203B41FA5}">
                      <a16:colId xmlns:a16="http://schemas.microsoft.com/office/drawing/2014/main" val="20001"/>
                    </a:ext>
                  </a:extLst>
                </a:gridCol>
              </a:tblGrid>
              <a:tr h="509905">
                <a:tc>
                  <a:txBody>
                    <a:bodyPr/>
                    <a:lstStyle/>
                    <a:p>
                      <a:pPr marR="48895" algn="ctr">
                        <a:lnSpc>
                          <a:spcPct val="100000"/>
                        </a:lnSpc>
                        <a:spcBef>
                          <a:spcPts val="475"/>
                        </a:spcBef>
                      </a:pPr>
                      <a:r>
                        <a:rPr sz="2400" spc="-50" dirty="0">
                          <a:latin typeface="Trebuchet MS"/>
                          <a:cs typeface="Trebuchet MS"/>
                        </a:rPr>
                        <a:t>Attendance</a:t>
                      </a:r>
                      <a:endParaRPr sz="2400">
                        <a:latin typeface="Trebuchet MS"/>
                        <a:cs typeface="Trebuchet MS"/>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F9315"/>
                    </a:solidFill>
                  </a:tcPr>
                </a:tc>
                <a:tc>
                  <a:txBody>
                    <a:bodyPr/>
                    <a:lstStyle/>
                    <a:p>
                      <a:pPr marR="38100" algn="ctr">
                        <a:lnSpc>
                          <a:spcPct val="100000"/>
                        </a:lnSpc>
                        <a:spcBef>
                          <a:spcPts val="475"/>
                        </a:spcBef>
                      </a:pPr>
                      <a:r>
                        <a:rPr sz="2400" spc="-10" dirty="0">
                          <a:latin typeface="Trebuchet MS"/>
                          <a:cs typeface="Trebuchet MS"/>
                        </a:rPr>
                        <a:t>Payout</a:t>
                      </a:r>
                      <a:endParaRPr sz="2400">
                        <a:latin typeface="Trebuchet MS"/>
                        <a:cs typeface="Trebuchet MS"/>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F9315"/>
                    </a:solidFill>
                  </a:tcPr>
                </a:tc>
                <a:extLst>
                  <a:ext uri="{0D108BD9-81ED-4DB2-BD59-A6C34878D82A}">
                    <a16:rowId xmlns:a16="http://schemas.microsoft.com/office/drawing/2014/main" val="10000"/>
                  </a:ext>
                </a:extLst>
              </a:tr>
              <a:tr h="509905">
                <a:tc>
                  <a:txBody>
                    <a:bodyPr/>
                    <a:lstStyle/>
                    <a:p>
                      <a:pPr algn="ctr">
                        <a:lnSpc>
                          <a:spcPct val="100000"/>
                        </a:lnSpc>
                        <a:spcBef>
                          <a:spcPts val="480"/>
                        </a:spcBef>
                      </a:pPr>
                      <a:r>
                        <a:rPr sz="2400" spc="50" dirty="0">
                          <a:latin typeface="Trebuchet MS"/>
                          <a:cs typeface="Trebuchet MS"/>
                        </a:rPr>
                        <a:t>9</a:t>
                      </a:r>
                      <a:r>
                        <a:rPr lang="en-US" sz="2400" spc="50" dirty="0">
                          <a:latin typeface="Trebuchet MS"/>
                          <a:cs typeface="Trebuchet MS"/>
                        </a:rPr>
                        <a:t>5</a:t>
                      </a:r>
                      <a:r>
                        <a:rPr sz="2400" spc="50" dirty="0">
                          <a:latin typeface="Trebuchet MS"/>
                          <a:cs typeface="Trebuchet MS"/>
                        </a:rPr>
                        <a:t>%</a:t>
                      </a:r>
                      <a:endParaRPr sz="2400" dirty="0">
                        <a:latin typeface="Trebuchet MS"/>
                        <a:cs typeface="Trebuchet MS"/>
                      </a:endParaRPr>
                    </a:p>
                  </a:txBody>
                  <a:tcPr marL="0" marR="0" marT="609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CCC"/>
                    </a:solidFill>
                  </a:tcPr>
                </a:tc>
                <a:tc>
                  <a:txBody>
                    <a:bodyPr/>
                    <a:lstStyle/>
                    <a:p>
                      <a:pPr marL="17145" algn="ctr">
                        <a:lnSpc>
                          <a:spcPct val="100000"/>
                        </a:lnSpc>
                        <a:spcBef>
                          <a:spcPts val="480"/>
                        </a:spcBef>
                      </a:pPr>
                      <a:r>
                        <a:rPr sz="2400" spc="40" dirty="0">
                          <a:latin typeface="Trebuchet MS"/>
                          <a:cs typeface="Trebuchet MS"/>
                        </a:rPr>
                        <a:t>100%</a:t>
                      </a:r>
                      <a:endParaRPr sz="2400">
                        <a:latin typeface="Trebuchet MS"/>
                        <a:cs typeface="Trebuchet MS"/>
                      </a:endParaRPr>
                    </a:p>
                  </a:txBody>
                  <a:tcPr marL="0" marR="0" marT="609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CCC"/>
                    </a:solidFill>
                  </a:tcPr>
                </a:tc>
                <a:extLst>
                  <a:ext uri="{0D108BD9-81ED-4DB2-BD59-A6C34878D82A}">
                    <a16:rowId xmlns:a16="http://schemas.microsoft.com/office/drawing/2014/main" val="10001"/>
                  </a:ext>
                </a:extLst>
              </a:tr>
              <a:tr h="510540">
                <a:tc>
                  <a:txBody>
                    <a:bodyPr/>
                    <a:lstStyle/>
                    <a:p>
                      <a:pPr marL="10160" algn="ctr">
                        <a:lnSpc>
                          <a:spcPct val="100000"/>
                        </a:lnSpc>
                        <a:spcBef>
                          <a:spcPts val="484"/>
                        </a:spcBef>
                      </a:pPr>
                      <a:r>
                        <a:rPr sz="2400" spc="40" dirty="0">
                          <a:latin typeface="Trebuchet MS"/>
                          <a:cs typeface="Trebuchet MS"/>
                        </a:rPr>
                        <a:t>&gt;</a:t>
                      </a:r>
                      <a:r>
                        <a:rPr lang="en-US" sz="2400" spc="40" dirty="0">
                          <a:latin typeface="Trebuchet MS"/>
                          <a:cs typeface="Trebuchet MS"/>
                        </a:rPr>
                        <a:t>80</a:t>
                      </a:r>
                      <a:r>
                        <a:rPr sz="2400" spc="40" dirty="0">
                          <a:latin typeface="Trebuchet MS"/>
                          <a:cs typeface="Trebuchet MS"/>
                        </a:rPr>
                        <a:t>%</a:t>
                      </a:r>
                      <a:endParaRPr sz="2400" dirty="0">
                        <a:latin typeface="Trebuchet MS"/>
                        <a:cs typeface="Trebuchet MS"/>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tc>
                  <a:txBody>
                    <a:bodyPr/>
                    <a:lstStyle/>
                    <a:p>
                      <a:pPr marL="13335" algn="ctr">
                        <a:lnSpc>
                          <a:spcPct val="100000"/>
                        </a:lnSpc>
                        <a:spcBef>
                          <a:spcPts val="484"/>
                        </a:spcBef>
                      </a:pPr>
                      <a:r>
                        <a:rPr sz="2400" spc="-170" dirty="0">
                          <a:latin typeface="Trebuchet MS"/>
                          <a:cs typeface="Trebuchet MS"/>
                        </a:rPr>
                        <a:t>Prorated</a:t>
                      </a:r>
                      <a:r>
                        <a:rPr sz="2400" spc="-280" dirty="0">
                          <a:latin typeface="Trebuchet MS"/>
                          <a:cs typeface="Trebuchet MS"/>
                        </a:rPr>
                        <a:t> </a:t>
                      </a:r>
                      <a:r>
                        <a:rPr sz="2400" spc="-75" dirty="0">
                          <a:latin typeface="Trebuchet MS"/>
                          <a:cs typeface="Trebuchet MS"/>
                        </a:rPr>
                        <a:t>based</a:t>
                      </a:r>
                      <a:r>
                        <a:rPr sz="2400" spc="-280" dirty="0">
                          <a:latin typeface="Trebuchet MS"/>
                          <a:cs typeface="Trebuchet MS"/>
                        </a:rPr>
                        <a:t> </a:t>
                      </a:r>
                      <a:r>
                        <a:rPr sz="2400" spc="-70" dirty="0">
                          <a:latin typeface="Trebuchet MS"/>
                          <a:cs typeface="Trebuchet MS"/>
                        </a:rPr>
                        <a:t>on</a:t>
                      </a:r>
                      <a:r>
                        <a:rPr sz="2400" spc="-260" dirty="0">
                          <a:latin typeface="Trebuchet MS"/>
                          <a:cs typeface="Trebuchet MS"/>
                        </a:rPr>
                        <a:t> </a:t>
                      </a:r>
                      <a:r>
                        <a:rPr sz="2400" spc="-40" dirty="0">
                          <a:latin typeface="Trebuchet MS"/>
                          <a:cs typeface="Trebuchet MS"/>
                        </a:rPr>
                        <a:t>attendance</a:t>
                      </a:r>
                      <a:endParaRPr sz="2400">
                        <a:latin typeface="Trebuchet MS"/>
                        <a:cs typeface="Trebuchet MS"/>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EE7"/>
                    </a:solidFill>
                  </a:tcPr>
                </a:tc>
                <a:extLst>
                  <a:ext uri="{0D108BD9-81ED-4DB2-BD59-A6C34878D82A}">
                    <a16:rowId xmlns:a16="http://schemas.microsoft.com/office/drawing/2014/main" val="10002"/>
                  </a:ext>
                </a:extLst>
              </a:tr>
              <a:tr h="510540">
                <a:tc>
                  <a:txBody>
                    <a:bodyPr/>
                    <a:lstStyle/>
                    <a:p>
                      <a:pPr marL="10160" algn="ctr">
                        <a:lnSpc>
                          <a:spcPct val="100000"/>
                        </a:lnSpc>
                        <a:spcBef>
                          <a:spcPts val="490"/>
                        </a:spcBef>
                      </a:pPr>
                      <a:r>
                        <a:rPr sz="2400" spc="40" dirty="0">
                          <a:latin typeface="Trebuchet MS"/>
                          <a:cs typeface="Trebuchet MS"/>
                        </a:rPr>
                        <a:t>&lt;</a:t>
                      </a:r>
                      <a:r>
                        <a:rPr lang="en-US" sz="2400" spc="40" dirty="0">
                          <a:latin typeface="Trebuchet MS"/>
                          <a:cs typeface="Trebuchet MS"/>
                        </a:rPr>
                        <a:t>80</a:t>
                      </a:r>
                      <a:r>
                        <a:rPr sz="2400" spc="40" dirty="0">
                          <a:latin typeface="Trebuchet MS"/>
                          <a:cs typeface="Trebuchet MS"/>
                        </a:rPr>
                        <a:t>%</a:t>
                      </a:r>
                      <a:endParaRPr sz="2400" dirty="0">
                        <a:latin typeface="Trebuchet MS"/>
                        <a:cs typeface="Trebuchet MS"/>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tc>
                  <a:txBody>
                    <a:bodyPr/>
                    <a:lstStyle/>
                    <a:p>
                      <a:pPr marR="41275" algn="ctr">
                        <a:lnSpc>
                          <a:spcPct val="100000"/>
                        </a:lnSpc>
                        <a:spcBef>
                          <a:spcPts val="490"/>
                        </a:spcBef>
                      </a:pPr>
                      <a:r>
                        <a:rPr sz="2400" spc="-35" dirty="0">
                          <a:latin typeface="Trebuchet MS"/>
                          <a:cs typeface="Trebuchet MS"/>
                        </a:rPr>
                        <a:t>Does</a:t>
                      </a:r>
                      <a:r>
                        <a:rPr sz="2400" spc="-265" dirty="0">
                          <a:latin typeface="Trebuchet MS"/>
                          <a:cs typeface="Trebuchet MS"/>
                        </a:rPr>
                        <a:t> </a:t>
                      </a:r>
                      <a:r>
                        <a:rPr sz="2400" spc="-160" dirty="0">
                          <a:latin typeface="Trebuchet MS"/>
                          <a:cs typeface="Trebuchet MS"/>
                        </a:rPr>
                        <a:t>not</a:t>
                      </a:r>
                      <a:r>
                        <a:rPr sz="2400" spc="-210" dirty="0">
                          <a:latin typeface="Trebuchet MS"/>
                          <a:cs typeface="Trebuchet MS"/>
                        </a:rPr>
                        <a:t> </a:t>
                      </a:r>
                      <a:r>
                        <a:rPr sz="2400" spc="-10" dirty="0">
                          <a:latin typeface="Trebuchet MS"/>
                          <a:cs typeface="Trebuchet MS"/>
                        </a:rPr>
                        <a:t>qualify</a:t>
                      </a:r>
                      <a:endParaRPr sz="2400" dirty="0">
                        <a:latin typeface="Trebuchet MS"/>
                        <a:cs typeface="Trebuchet MS"/>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C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9600"/>
            <a:ext cx="10439400" cy="1371600"/>
          </a:xfrm>
          <a:custGeom>
            <a:avLst/>
            <a:gdLst/>
            <a:ahLst/>
            <a:cxnLst/>
            <a:rect l="l" t="t" r="r" b="b"/>
            <a:pathLst>
              <a:path w="10439400" h="1371600">
                <a:moveTo>
                  <a:pt x="10439400" y="0"/>
                </a:moveTo>
                <a:lnTo>
                  <a:pt x="0" y="0"/>
                </a:lnTo>
                <a:lnTo>
                  <a:pt x="0" y="1371600"/>
                </a:lnTo>
                <a:lnTo>
                  <a:pt x="10439400" y="1371600"/>
                </a:lnTo>
                <a:lnTo>
                  <a:pt x="10439400" y="0"/>
                </a:lnTo>
                <a:close/>
              </a:path>
            </a:pathLst>
          </a:custGeom>
          <a:solidFill>
            <a:srgbClr val="252525"/>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Qualifier</a:t>
            </a:r>
            <a:r>
              <a:rPr spc="-60" dirty="0"/>
              <a:t> </a:t>
            </a:r>
            <a:r>
              <a:rPr dirty="0"/>
              <a:t>3:</a:t>
            </a:r>
            <a:r>
              <a:rPr spc="-55" dirty="0"/>
              <a:t> </a:t>
            </a:r>
            <a:r>
              <a:rPr dirty="0"/>
              <a:t>Zero</a:t>
            </a:r>
            <a:r>
              <a:rPr spc="-135" dirty="0"/>
              <a:t> </a:t>
            </a:r>
            <a:r>
              <a:rPr spc="-35" dirty="0"/>
              <a:t>Tolerance</a:t>
            </a:r>
          </a:p>
        </p:txBody>
      </p:sp>
      <p:sp>
        <p:nvSpPr>
          <p:cNvPr id="4" name="object 4"/>
          <p:cNvSpPr txBox="1"/>
          <p:nvPr/>
        </p:nvSpPr>
        <p:spPr>
          <a:xfrm>
            <a:off x="10582275" y="609600"/>
            <a:ext cx="1609725" cy="1371600"/>
          </a:xfrm>
          <a:prstGeom prst="rect">
            <a:avLst/>
          </a:prstGeom>
          <a:solidFill>
            <a:srgbClr val="EF9315"/>
          </a:solidFill>
        </p:spPr>
        <p:txBody>
          <a:bodyPr vert="horz" wrap="square" lIns="0" tIns="407034" rIns="0" bIns="0" rtlCol="0">
            <a:spAutoFit/>
          </a:bodyPr>
          <a:lstStyle/>
          <a:p>
            <a:pPr marL="247015">
              <a:lnSpc>
                <a:spcPct val="100000"/>
              </a:lnSpc>
              <a:spcBef>
                <a:spcPts val="3204"/>
              </a:spcBef>
            </a:pPr>
            <a:r>
              <a:rPr sz="3600" spc="-50" dirty="0">
                <a:solidFill>
                  <a:srgbClr val="FFFFFF"/>
                </a:solidFill>
                <a:latin typeface="Trebuchet MS"/>
                <a:cs typeface="Trebuchet MS"/>
              </a:rPr>
              <a:t>5</a:t>
            </a:r>
            <a:endParaRPr sz="3600">
              <a:latin typeface="Trebuchet MS"/>
              <a:cs typeface="Trebuchet MS"/>
            </a:endParaRPr>
          </a:p>
        </p:txBody>
      </p:sp>
      <p:graphicFrame>
        <p:nvGraphicFramePr>
          <p:cNvPr id="64" name="object 64"/>
          <p:cNvGraphicFramePr>
            <a:graphicFrameLocks noGrp="1"/>
          </p:cNvGraphicFramePr>
          <p:nvPr/>
        </p:nvGraphicFramePr>
        <p:xfrm>
          <a:off x="6696709" y="888238"/>
          <a:ext cx="3509010" cy="869950"/>
        </p:xfrm>
        <a:graphic>
          <a:graphicData uri="http://schemas.openxmlformats.org/drawingml/2006/table">
            <a:tbl>
              <a:tblPr firstRow="1" bandRow="1">
                <a:tableStyleId>{2D5ABB26-0587-4C30-8999-92F81FD0307C}</a:tableStyleId>
              </a:tblPr>
              <a:tblGrid>
                <a:gridCol w="1754505">
                  <a:extLst>
                    <a:ext uri="{9D8B030D-6E8A-4147-A177-3AD203B41FA5}">
                      <a16:colId xmlns:a16="http://schemas.microsoft.com/office/drawing/2014/main" val="20000"/>
                    </a:ext>
                  </a:extLst>
                </a:gridCol>
                <a:gridCol w="1754505">
                  <a:extLst>
                    <a:ext uri="{9D8B030D-6E8A-4147-A177-3AD203B41FA5}">
                      <a16:colId xmlns:a16="http://schemas.microsoft.com/office/drawing/2014/main" val="20001"/>
                    </a:ext>
                  </a:extLst>
                </a:gridCol>
              </a:tblGrid>
              <a:tr h="434975">
                <a:tc gridSpan="2">
                  <a:txBody>
                    <a:bodyPr/>
                    <a:lstStyle/>
                    <a:p>
                      <a:pPr marL="10160" algn="ctr">
                        <a:lnSpc>
                          <a:spcPct val="100000"/>
                        </a:lnSpc>
                        <a:spcBef>
                          <a:spcPts val="844"/>
                        </a:spcBef>
                      </a:pPr>
                      <a:r>
                        <a:rPr sz="1800" b="1" dirty="0">
                          <a:latin typeface="Carlito"/>
                          <a:cs typeface="Carlito"/>
                        </a:rPr>
                        <a:t>Qualifier</a:t>
                      </a:r>
                      <a:r>
                        <a:rPr sz="1800" b="1" spc="-65" dirty="0">
                          <a:latin typeface="Carlito"/>
                          <a:cs typeface="Carlito"/>
                        </a:rPr>
                        <a:t> </a:t>
                      </a:r>
                      <a:r>
                        <a:rPr sz="1800" b="1" spc="-50" dirty="0">
                          <a:latin typeface="Carlito"/>
                          <a:cs typeface="Carlito"/>
                        </a:rPr>
                        <a:t>3</a:t>
                      </a:r>
                      <a:endParaRPr sz="1800">
                        <a:latin typeface="Carlito"/>
                        <a:cs typeface="Carlito"/>
                      </a:endParaRPr>
                    </a:p>
                  </a:txBody>
                  <a:tcPr marL="0" marR="0" marT="107314" marB="0">
                    <a:lnL w="6350">
                      <a:solidFill>
                        <a:srgbClr val="000000"/>
                      </a:solidFill>
                      <a:prstDash val="solid"/>
                    </a:lnL>
                    <a:lnT w="6350">
                      <a:solidFill>
                        <a:srgbClr val="000000"/>
                      </a:solidFill>
                      <a:prstDash val="solid"/>
                    </a:lnT>
                    <a:lnB w="6350">
                      <a:solidFill>
                        <a:srgbClr val="000000"/>
                      </a:solidFill>
                      <a:prstDash val="solid"/>
                    </a:lnB>
                    <a:solidFill>
                      <a:srgbClr val="FFC000"/>
                    </a:solidFill>
                  </a:tcPr>
                </a:tc>
                <a:tc hMerge="1">
                  <a:txBody>
                    <a:bodyPr/>
                    <a:lstStyle/>
                    <a:p>
                      <a:endParaRPr/>
                    </a:p>
                  </a:txBody>
                  <a:tcPr marL="0" marR="0" marT="0" marB="0"/>
                </a:tc>
                <a:extLst>
                  <a:ext uri="{0D108BD9-81ED-4DB2-BD59-A6C34878D82A}">
                    <a16:rowId xmlns:a16="http://schemas.microsoft.com/office/drawing/2014/main" val="10000"/>
                  </a:ext>
                </a:extLst>
              </a:tr>
              <a:tr h="434975">
                <a:tc>
                  <a:txBody>
                    <a:bodyPr/>
                    <a:lstStyle/>
                    <a:p>
                      <a:pPr marL="13335" algn="ctr">
                        <a:lnSpc>
                          <a:spcPct val="100000"/>
                        </a:lnSpc>
                        <a:spcBef>
                          <a:spcPts val="775"/>
                        </a:spcBef>
                      </a:pPr>
                      <a:r>
                        <a:rPr sz="1800" spc="-25" dirty="0">
                          <a:latin typeface="Trebuchet MS"/>
                          <a:cs typeface="Trebuchet MS"/>
                        </a:rPr>
                        <a:t>ZTP</a:t>
                      </a:r>
                      <a:endParaRPr sz="1800">
                        <a:latin typeface="Trebuchet MS"/>
                        <a:cs typeface="Trebuchet MS"/>
                      </a:endParaRPr>
                    </a:p>
                  </a:txBody>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1F1F1"/>
                    </a:solidFill>
                  </a:tcPr>
                </a:tc>
                <a:tc>
                  <a:txBody>
                    <a:bodyPr/>
                    <a:lstStyle/>
                    <a:p>
                      <a:pPr marR="23495" algn="ctr">
                        <a:lnSpc>
                          <a:spcPct val="100000"/>
                        </a:lnSpc>
                        <a:spcBef>
                          <a:spcPts val="775"/>
                        </a:spcBef>
                      </a:pPr>
                      <a:r>
                        <a:rPr sz="1800" spc="-25" dirty="0">
                          <a:latin typeface="Trebuchet MS"/>
                          <a:cs typeface="Trebuchet MS"/>
                        </a:rPr>
                        <a:t>$0</a:t>
                      </a:r>
                      <a:endParaRPr sz="1800">
                        <a:latin typeface="Trebuchet MS"/>
                        <a:cs typeface="Trebuchet MS"/>
                      </a:endParaRPr>
                    </a:p>
                  </a:txBody>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1F1F1"/>
                    </a:solidFill>
                  </a:tcPr>
                </a:tc>
                <a:extLst>
                  <a:ext uri="{0D108BD9-81ED-4DB2-BD59-A6C34878D82A}">
                    <a16:rowId xmlns:a16="http://schemas.microsoft.com/office/drawing/2014/main" val="10001"/>
                  </a:ext>
                </a:extLst>
              </a:tr>
            </a:tbl>
          </a:graphicData>
        </a:graphic>
      </p:graphicFrame>
      <p:graphicFrame>
        <p:nvGraphicFramePr>
          <p:cNvPr id="65" name="Content Placeholder 4">
            <a:extLst>
              <a:ext uri="{FF2B5EF4-FFF2-40B4-BE49-F238E27FC236}">
                <a16:creationId xmlns:a16="http://schemas.microsoft.com/office/drawing/2014/main" id="{8949884F-F3C0-ABA3-13E0-BF1CC18DB738}"/>
              </a:ext>
            </a:extLst>
          </p:cNvPr>
          <p:cNvGraphicFramePr>
            <a:graphicFrameLocks noGrp="1"/>
          </p:cNvGraphicFramePr>
          <p:nvPr>
            <p:extLst>
              <p:ext uri="{D42A27DB-BD31-4B8C-83A1-F6EECF244321}">
                <p14:modId xmlns:p14="http://schemas.microsoft.com/office/powerpoint/2010/main" val="1474073701"/>
              </p:ext>
            </p:extLst>
          </p:nvPr>
        </p:nvGraphicFramePr>
        <p:xfrm>
          <a:off x="258792" y="2104845"/>
          <a:ext cx="11723300" cy="3105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ABFE28A-6E67-E8DA-2F92-798726B0AB18}"/>
              </a:ext>
            </a:extLst>
          </p:cNvPr>
          <p:cNvSpPr txBox="1"/>
          <p:nvPr/>
        </p:nvSpPr>
        <p:spPr>
          <a:xfrm>
            <a:off x="1033462" y="4876800"/>
            <a:ext cx="10125075" cy="1828706"/>
          </a:xfrm>
          <a:prstGeom prst="rect">
            <a:avLst/>
          </a:prstGeom>
          <a:noFill/>
        </p:spPr>
        <p:txBody>
          <a:bodyPr wrap="square">
            <a:spAutoFit/>
          </a:bodyPr>
          <a:lstStyle/>
          <a:p>
            <a:pPr marL="12700" marR="5080" algn="ctr">
              <a:lnSpc>
                <a:spcPct val="99600"/>
              </a:lnSpc>
              <a:spcBef>
                <a:spcPts val="130"/>
              </a:spcBef>
            </a:pPr>
            <a:r>
              <a:rPr lang="es-ES" sz="1400" dirty="0">
                <a:solidFill>
                  <a:srgbClr val="FFFFFF"/>
                </a:solidFill>
                <a:latin typeface="Trebuchet MS"/>
                <a:cs typeface="Trebuchet MS"/>
              </a:rPr>
              <a:t>Estamos</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comprometidos</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con</a:t>
            </a:r>
            <a:r>
              <a:rPr lang="es-ES" sz="1400" spc="-65" dirty="0">
                <a:solidFill>
                  <a:srgbClr val="FFFFFF"/>
                </a:solidFill>
                <a:latin typeface="Trebuchet MS"/>
                <a:cs typeface="Trebuchet MS"/>
              </a:rPr>
              <a:t> </a:t>
            </a:r>
            <a:r>
              <a:rPr lang="es-ES" sz="1400" dirty="0">
                <a:solidFill>
                  <a:srgbClr val="FFFFFF"/>
                </a:solidFill>
                <a:latin typeface="Trebuchet MS"/>
                <a:cs typeface="Trebuchet MS"/>
              </a:rPr>
              <a:t>un</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proceso</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ventas</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limpio.</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El</a:t>
            </a:r>
            <a:r>
              <a:rPr lang="es-ES" sz="1400" spc="-10" dirty="0">
                <a:solidFill>
                  <a:srgbClr val="FFFFFF"/>
                </a:solidFill>
                <a:latin typeface="Trebuchet MS"/>
                <a:cs typeface="Trebuchet MS"/>
              </a:rPr>
              <a:t> </a:t>
            </a:r>
            <a:r>
              <a:rPr lang="es-ES" sz="1400" dirty="0">
                <a:solidFill>
                  <a:srgbClr val="FFFFFF"/>
                </a:solidFill>
                <a:latin typeface="Trebuchet MS"/>
                <a:cs typeface="Trebuchet MS"/>
              </a:rPr>
              <a:t>fraude</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es</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sin</a:t>
            </a:r>
            <a:r>
              <a:rPr lang="es-ES" sz="1400" spc="10" dirty="0">
                <a:solidFill>
                  <a:srgbClr val="FFFFFF"/>
                </a:solidFill>
                <a:latin typeface="Trebuchet MS"/>
                <a:cs typeface="Trebuchet MS"/>
              </a:rPr>
              <a:t> </a:t>
            </a:r>
            <a:r>
              <a:rPr lang="es-ES" sz="1400" dirty="0">
                <a:solidFill>
                  <a:srgbClr val="FFFFFF"/>
                </a:solidFill>
                <a:latin typeface="Trebuchet MS"/>
                <a:cs typeface="Trebuchet MS"/>
              </a:rPr>
              <a:t>duda</a:t>
            </a:r>
            <a:r>
              <a:rPr lang="es-ES" sz="1400" spc="-50" dirty="0">
                <a:solidFill>
                  <a:srgbClr val="FFFFFF"/>
                </a:solidFill>
                <a:latin typeface="Trebuchet MS"/>
                <a:cs typeface="Trebuchet MS"/>
              </a:rPr>
              <a:t> </a:t>
            </a:r>
            <a:r>
              <a:rPr lang="es-ES" sz="1400" dirty="0">
                <a:solidFill>
                  <a:srgbClr val="FFFFFF"/>
                </a:solidFill>
                <a:latin typeface="Trebuchet MS"/>
                <a:cs typeface="Trebuchet MS"/>
              </a:rPr>
              <a:t>un</a:t>
            </a:r>
            <a:r>
              <a:rPr lang="es-ES" sz="1400" spc="10" dirty="0">
                <a:solidFill>
                  <a:srgbClr val="FFFFFF"/>
                </a:solidFill>
                <a:latin typeface="Trebuchet MS"/>
                <a:cs typeface="Trebuchet MS"/>
              </a:rPr>
              <a:t> </a:t>
            </a:r>
            <a:r>
              <a:rPr lang="es-ES" sz="1400" spc="-10" dirty="0">
                <a:solidFill>
                  <a:srgbClr val="FFFFFF"/>
                </a:solidFill>
                <a:latin typeface="Trebuchet MS"/>
                <a:cs typeface="Trebuchet MS"/>
              </a:rPr>
              <a:t>comportamiento</a:t>
            </a:r>
            <a:r>
              <a:rPr lang="es-ES" sz="1400" spc="-60" dirty="0">
                <a:solidFill>
                  <a:srgbClr val="FFFFFF"/>
                </a:solidFill>
                <a:latin typeface="Trebuchet MS"/>
                <a:cs typeface="Trebuchet MS"/>
              </a:rPr>
              <a:t> </a:t>
            </a:r>
            <a:r>
              <a:rPr lang="es-ES" sz="1400" dirty="0">
                <a:solidFill>
                  <a:srgbClr val="FFFFFF"/>
                </a:solidFill>
                <a:latin typeface="Trebuchet MS"/>
                <a:cs typeface="Trebuchet MS"/>
              </a:rPr>
              <a:t>impactante</a:t>
            </a:r>
            <a:r>
              <a:rPr lang="es-ES" sz="1400" spc="-65" dirty="0">
                <a:solidFill>
                  <a:srgbClr val="FFFFFF"/>
                </a:solidFill>
                <a:latin typeface="Trebuchet MS"/>
                <a:cs typeface="Trebuchet MS"/>
              </a:rPr>
              <a:t> </a:t>
            </a:r>
            <a:r>
              <a:rPr lang="es-ES" sz="1400" dirty="0">
                <a:solidFill>
                  <a:srgbClr val="FFFFFF"/>
                </a:solidFill>
                <a:latin typeface="Trebuchet MS"/>
                <a:cs typeface="Trebuchet MS"/>
              </a:rPr>
              <a:t>que</a:t>
            </a:r>
            <a:r>
              <a:rPr lang="es-ES" sz="1400" spc="10" dirty="0">
                <a:solidFill>
                  <a:srgbClr val="FFFFFF"/>
                </a:solidFill>
                <a:latin typeface="Trebuchet MS"/>
                <a:cs typeface="Trebuchet MS"/>
              </a:rPr>
              <a:t> </a:t>
            </a:r>
            <a:r>
              <a:rPr lang="es-ES" sz="1400" dirty="0">
                <a:solidFill>
                  <a:srgbClr val="FFFFFF"/>
                </a:solidFill>
                <a:latin typeface="Trebuchet MS"/>
                <a:cs typeface="Trebuchet MS"/>
              </a:rPr>
              <a:t>puede</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causar</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problemas</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legales</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a</a:t>
            </a:r>
            <a:r>
              <a:rPr lang="es-ES" sz="1400" spc="-40" dirty="0">
                <a:solidFill>
                  <a:srgbClr val="FFFFFF"/>
                </a:solidFill>
                <a:latin typeface="Trebuchet MS"/>
                <a:cs typeface="Trebuchet MS"/>
              </a:rPr>
              <a:t> </a:t>
            </a:r>
            <a:r>
              <a:rPr lang="es-ES" sz="1400" spc="-10" dirty="0">
                <a:solidFill>
                  <a:srgbClr val="FFFFFF"/>
                </a:solidFill>
                <a:latin typeface="Trebuchet MS"/>
                <a:cs typeface="Trebuchet MS"/>
              </a:rPr>
              <a:t>nuestra </a:t>
            </a:r>
            <a:r>
              <a:rPr lang="es-ES" sz="1400" dirty="0">
                <a:solidFill>
                  <a:srgbClr val="FFFFFF"/>
                </a:solidFill>
                <a:latin typeface="Trebuchet MS"/>
                <a:cs typeface="Trebuchet MS"/>
              </a:rPr>
              <a:t>empresa</a:t>
            </a:r>
            <a:r>
              <a:rPr lang="es-ES" sz="1400" spc="-40" dirty="0">
                <a:solidFill>
                  <a:srgbClr val="FFFFFF"/>
                </a:solidFill>
                <a:latin typeface="Trebuchet MS"/>
                <a:cs typeface="Trebuchet MS"/>
              </a:rPr>
              <a:t> </a:t>
            </a:r>
            <a:r>
              <a:rPr lang="es-ES" sz="1400" dirty="0">
                <a:solidFill>
                  <a:srgbClr val="FFFFFF"/>
                </a:solidFill>
                <a:latin typeface="Trebuchet MS"/>
                <a:cs typeface="Trebuchet MS"/>
              </a:rPr>
              <a:t>y</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a</a:t>
            </a:r>
            <a:r>
              <a:rPr lang="es-ES" sz="1400" spc="-40" dirty="0">
                <a:solidFill>
                  <a:srgbClr val="FFFFFF"/>
                </a:solidFill>
                <a:latin typeface="Trebuchet MS"/>
                <a:cs typeface="Trebuchet MS"/>
              </a:rPr>
              <a:t> </a:t>
            </a:r>
            <a:r>
              <a:rPr lang="es-ES" sz="1400" dirty="0">
                <a:solidFill>
                  <a:srgbClr val="FFFFFF"/>
                </a:solidFill>
                <a:latin typeface="Trebuchet MS"/>
                <a:cs typeface="Trebuchet MS"/>
              </a:rPr>
              <a:t>nuestros</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aliados.</a:t>
            </a:r>
            <a:r>
              <a:rPr lang="es-ES" sz="1400" spc="-10" dirty="0">
                <a:solidFill>
                  <a:srgbClr val="FFFFFF"/>
                </a:solidFill>
                <a:latin typeface="Trebuchet MS"/>
                <a:cs typeface="Trebuchet MS"/>
              </a:rPr>
              <a:t> </a:t>
            </a:r>
            <a:r>
              <a:rPr lang="es-ES" sz="1400" dirty="0">
                <a:solidFill>
                  <a:srgbClr val="FFFFFF"/>
                </a:solidFill>
                <a:latin typeface="Trebuchet MS"/>
                <a:cs typeface="Trebuchet MS"/>
              </a:rPr>
              <a:t>En</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caso</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evidenciar</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alguna</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las</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categorías</a:t>
            </a:r>
            <a:r>
              <a:rPr lang="es-ES" sz="1400" spc="-50"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fraude</a:t>
            </a:r>
            <a:r>
              <a:rPr lang="es-ES" sz="1400" spc="20" dirty="0">
                <a:solidFill>
                  <a:srgbClr val="FFFFFF"/>
                </a:solidFill>
                <a:latin typeface="Trebuchet MS"/>
                <a:cs typeface="Trebuchet MS"/>
              </a:rPr>
              <a:t> </a:t>
            </a:r>
            <a:r>
              <a:rPr lang="es-ES" sz="1400" dirty="0">
                <a:solidFill>
                  <a:srgbClr val="FFFFFF"/>
                </a:solidFill>
                <a:latin typeface="Trebuchet MS"/>
                <a:cs typeface="Trebuchet MS"/>
              </a:rPr>
              <a:t>en</a:t>
            </a:r>
            <a:r>
              <a:rPr lang="es-ES" sz="1400" spc="-60" dirty="0">
                <a:solidFill>
                  <a:srgbClr val="FFFFFF"/>
                </a:solidFill>
                <a:latin typeface="Trebuchet MS"/>
                <a:cs typeface="Trebuchet MS"/>
              </a:rPr>
              <a:t> </a:t>
            </a:r>
            <a:r>
              <a:rPr lang="es-ES" sz="1400" dirty="0">
                <a:solidFill>
                  <a:srgbClr val="FFFFFF"/>
                </a:solidFill>
                <a:latin typeface="Trebuchet MS"/>
                <a:cs typeface="Trebuchet MS"/>
              </a:rPr>
              <a:t>una</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las</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ventas</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gestionadas</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durante</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el</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mes,</a:t>
            </a:r>
            <a:r>
              <a:rPr lang="es-ES" sz="1400" spc="-15" dirty="0">
                <a:solidFill>
                  <a:srgbClr val="FFFFFF"/>
                </a:solidFill>
                <a:latin typeface="Trebuchet MS"/>
                <a:cs typeface="Trebuchet MS"/>
              </a:rPr>
              <a:t> </a:t>
            </a:r>
            <a:r>
              <a:rPr lang="es-ES" sz="1400" b="1" dirty="0">
                <a:solidFill>
                  <a:srgbClr val="FFFFFF"/>
                </a:solidFill>
                <a:latin typeface="Trebuchet MS"/>
                <a:cs typeface="Trebuchet MS"/>
              </a:rPr>
              <a:t>NO</a:t>
            </a:r>
            <a:r>
              <a:rPr lang="es-ES" sz="1400" b="1" spc="-10" dirty="0">
                <a:solidFill>
                  <a:srgbClr val="FFFFFF"/>
                </a:solidFill>
                <a:latin typeface="Trebuchet MS"/>
                <a:cs typeface="Trebuchet MS"/>
              </a:rPr>
              <a:t> </a:t>
            </a:r>
            <a:r>
              <a:rPr lang="es-ES" sz="1400" b="1" dirty="0">
                <a:solidFill>
                  <a:srgbClr val="FFFFFF"/>
                </a:solidFill>
                <a:latin typeface="Trebuchet MS"/>
                <a:cs typeface="Trebuchet MS"/>
              </a:rPr>
              <a:t>calificarás</a:t>
            </a:r>
            <a:r>
              <a:rPr lang="es-ES" sz="1400" b="1" spc="-10" dirty="0">
                <a:solidFill>
                  <a:srgbClr val="FFFFFF"/>
                </a:solidFill>
                <a:latin typeface="Trebuchet MS"/>
                <a:cs typeface="Trebuchet MS"/>
              </a:rPr>
              <a:t> </a:t>
            </a:r>
            <a:r>
              <a:rPr lang="es-ES" sz="1400" dirty="0">
                <a:solidFill>
                  <a:srgbClr val="FFFFFF"/>
                </a:solidFill>
                <a:latin typeface="Trebuchet MS"/>
                <a:cs typeface="Trebuchet MS"/>
              </a:rPr>
              <a:t>para</a:t>
            </a:r>
            <a:r>
              <a:rPr lang="es-ES" sz="1400" spc="-30" dirty="0">
                <a:solidFill>
                  <a:srgbClr val="FFFFFF"/>
                </a:solidFill>
                <a:latin typeface="Trebuchet MS"/>
                <a:cs typeface="Trebuchet MS"/>
              </a:rPr>
              <a:t> </a:t>
            </a:r>
            <a:r>
              <a:rPr lang="es-ES" sz="1400" spc="-25" dirty="0">
                <a:solidFill>
                  <a:srgbClr val="FFFFFF"/>
                </a:solidFill>
                <a:latin typeface="Trebuchet MS"/>
                <a:cs typeface="Trebuchet MS"/>
              </a:rPr>
              <a:t>el </a:t>
            </a:r>
            <a:r>
              <a:rPr lang="es-ES" sz="1400" dirty="0">
                <a:solidFill>
                  <a:srgbClr val="FFFFFF"/>
                </a:solidFill>
                <a:latin typeface="Trebuchet MS"/>
                <a:cs typeface="Trebuchet MS"/>
              </a:rPr>
              <a:t>pago</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comisiones</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y se</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tomarán</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medidas</a:t>
            </a:r>
            <a:r>
              <a:rPr lang="es-ES" sz="1400" spc="25" dirty="0">
                <a:solidFill>
                  <a:srgbClr val="FFFFFF"/>
                </a:solidFill>
                <a:latin typeface="Trebuchet MS"/>
                <a:cs typeface="Trebuchet MS"/>
              </a:rPr>
              <a:t> </a:t>
            </a:r>
            <a:r>
              <a:rPr lang="es-ES" sz="1400" spc="-10" dirty="0">
                <a:solidFill>
                  <a:srgbClr val="FFFFFF"/>
                </a:solidFill>
                <a:latin typeface="Trebuchet MS"/>
                <a:cs typeface="Trebuchet MS"/>
              </a:rPr>
              <a:t>disciplinarias</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50" dirty="0">
                <a:solidFill>
                  <a:srgbClr val="FFFFFF"/>
                </a:solidFill>
                <a:latin typeface="Trebuchet MS"/>
                <a:cs typeface="Trebuchet MS"/>
              </a:rPr>
              <a:t> </a:t>
            </a:r>
            <a:r>
              <a:rPr lang="es-ES" sz="1400" dirty="0">
                <a:solidFill>
                  <a:srgbClr val="FFFFFF"/>
                </a:solidFill>
                <a:latin typeface="Trebuchet MS"/>
                <a:cs typeface="Trebuchet MS"/>
              </a:rPr>
              <a:t>acuerdo</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a</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la</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severidad</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del </a:t>
            </a:r>
            <a:r>
              <a:rPr lang="es-ES" sz="1400" spc="-10" dirty="0">
                <a:solidFill>
                  <a:srgbClr val="FFFFFF"/>
                </a:solidFill>
                <a:latin typeface="Trebuchet MS"/>
                <a:cs typeface="Trebuchet MS"/>
              </a:rPr>
              <a:t>caso.</a:t>
            </a:r>
            <a:endParaRPr lang="es-ES" sz="1400" dirty="0">
              <a:latin typeface="Trebuchet MS"/>
              <a:cs typeface="Trebuchet MS"/>
            </a:endParaRPr>
          </a:p>
          <a:p>
            <a:pPr algn="ctr">
              <a:lnSpc>
                <a:spcPct val="100000"/>
              </a:lnSpc>
              <a:spcBef>
                <a:spcPts val="110"/>
              </a:spcBef>
            </a:pPr>
            <a:endParaRPr lang="es-ES" sz="1400" dirty="0">
              <a:latin typeface="Trebuchet MS"/>
              <a:cs typeface="Trebuchet MS"/>
            </a:endParaRPr>
          </a:p>
          <a:p>
            <a:pPr marL="12700" marR="132080" algn="ctr">
              <a:lnSpc>
                <a:spcPct val="99600"/>
              </a:lnSpc>
            </a:pPr>
            <a:r>
              <a:rPr lang="es-ES" sz="1400" dirty="0">
                <a:solidFill>
                  <a:srgbClr val="FFFFFF"/>
                </a:solidFill>
                <a:latin typeface="Trebuchet MS"/>
                <a:cs typeface="Trebuchet MS"/>
              </a:rPr>
              <a:t>Las</a:t>
            </a:r>
            <a:r>
              <a:rPr lang="es-ES" sz="1400" spc="20" dirty="0">
                <a:solidFill>
                  <a:srgbClr val="FFFFFF"/>
                </a:solidFill>
                <a:latin typeface="Trebuchet MS"/>
                <a:cs typeface="Trebuchet MS"/>
              </a:rPr>
              <a:t> </a:t>
            </a:r>
            <a:r>
              <a:rPr lang="es-ES" sz="1400" dirty="0">
                <a:solidFill>
                  <a:srgbClr val="FFFFFF"/>
                </a:solidFill>
                <a:latin typeface="Trebuchet MS"/>
                <a:cs typeface="Trebuchet MS"/>
              </a:rPr>
              <a:t>categorías</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fraude</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incluyen</a:t>
            </a:r>
            <a:r>
              <a:rPr lang="es-ES" sz="1400" spc="-60" dirty="0">
                <a:solidFill>
                  <a:srgbClr val="FFFFFF"/>
                </a:solidFill>
                <a:latin typeface="Trebuchet MS"/>
                <a:cs typeface="Trebuchet MS"/>
              </a:rPr>
              <a:t> </a:t>
            </a:r>
            <a:r>
              <a:rPr lang="es-ES" sz="1400" dirty="0">
                <a:solidFill>
                  <a:srgbClr val="FFFFFF"/>
                </a:solidFill>
                <a:latin typeface="Trebuchet MS"/>
                <a:cs typeface="Trebuchet MS"/>
              </a:rPr>
              <a:t>cualquier</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forma</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de</a:t>
            </a:r>
            <a:r>
              <a:rPr lang="es-ES" sz="1400" spc="-60" dirty="0">
                <a:solidFill>
                  <a:srgbClr val="FFFFFF"/>
                </a:solidFill>
                <a:latin typeface="Trebuchet MS"/>
                <a:cs typeface="Trebuchet MS"/>
              </a:rPr>
              <a:t> </a:t>
            </a:r>
            <a:r>
              <a:rPr lang="es-ES" sz="1400" dirty="0">
                <a:solidFill>
                  <a:srgbClr val="FFFFFF"/>
                </a:solidFill>
                <a:latin typeface="Trebuchet MS"/>
                <a:cs typeface="Trebuchet MS"/>
              </a:rPr>
              <a:t>engaño,</a:t>
            </a:r>
            <a:r>
              <a:rPr lang="es-ES" sz="1400" spc="-10" dirty="0">
                <a:solidFill>
                  <a:srgbClr val="FFFFFF"/>
                </a:solidFill>
                <a:latin typeface="Trebuchet MS"/>
                <a:cs typeface="Trebuchet MS"/>
              </a:rPr>
              <a:t> tergiversación</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o</a:t>
            </a:r>
            <a:r>
              <a:rPr lang="es-ES" sz="1400" spc="25" dirty="0">
                <a:solidFill>
                  <a:srgbClr val="FFFFFF"/>
                </a:solidFill>
                <a:latin typeface="Trebuchet MS"/>
                <a:cs typeface="Trebuchet MS"/>
              </a:rPr>
              <a:t> </a:t>
            </a:r>
            <a:r>
              <a:rPr lang="es-ES" sz="1400" spc="-10" dirty="0">
                <a:solidFill>
                  <a:srgbClr val="FFFFFF"/>
                </a:solidFill>
                <a:latin typeface="Trebuchet MS"/>
                <a:cs typeface="Trebuchet MS"/>
              </a:rPr>
              <a:t>comportamiento</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deshonesto</a:t>
            </a:r>
            <a:r>
              <a:rPr lang="es-ES" sz="1400" spc="20" dirty="0">
                <a:solidFill>
                  <a:srgbClr val="FFFFFF"/>
                </a:solidFill>
                <a:latin typeface="Trebuchet MS"/>
                <a:cs typeface="Trebuchet MS"/>
              </a:rPr>
              <a:t> </a:t>
            </a:r>
            <a:r>
              <a:rPr lang="es-ES" sz="1400" dirty="0">
                <a:solidFill>
                  <a:srgbClr val="FFFFFF"/>
                </a:solidFill>
                <a:latin typeface="Trebuchet MS"/>
                <a:cs typeface="Trebuchet MS"/>
              </a:rPr>
              <a:t>que</a:t>
            </a:r>
            <a:r>
              <a:rPr lang="es-ES" sz="1400" spc="-55" dirty="0">
                <a:solidFill>
                  <a:srgbClr val="FFFFFF"/>
                </a:solidFill>
                <a:latin typeface="Trebuchet MS"/>
                <a:cs typeface="Trebuchet MS"/>
              </a:rPr>
              <a:t> </a:t>
            </a:r>
            <a:r>
              <a:rPr lang="es-ES" sz="1400" dirty="0">
                <a:solidFill>
                  <a:srgbClr val="FFFFFF"/>
                </a:solidFill>
                <a:latin typeface="Trebuchet MS"/>
                <a:cs typeface="Trebuchet MS"/>
              </a:rPr>
              <a:t>resulte</a:t>
            </a:r>
            <a:r>
              <a:rPr lang="es-ES" sz="1400" spc="15" dirty="0">
                <a:solidFill>
                  <a:srgbClr val="FFFFFF"/>
                </a:solidFill>
                <a:latin typeface="Trebuchet MS"/>
                <a:cs typeface="Trebuchet MS"/>
              </a:rPr>
              <a:t> </a:t>
            </a:r>
            <a:r>
              <a:rPr lang="es-ES" sz="1400" dirty="0">
                <a:solidFill>
                  <a:srgbClr val="FFFFFF"/>
                </a:solidFill>
                <a:latin typeface="Trebuchet MS"/>
                <a:cs typeface="Trebuchet MS"/>
              </a:rPr>
              <a:t>en</a:t>
            </a:r>
            <a:r>
              <a:rPr lang="es-ES" sz="1400" spc="-60" dirty="0">
                <a:solidFill>
                  <a:srgbClr val="FFFFFF"/>
                </a:solidFill>
                <a:latin typeface="Trebuchet MS"/>
                <a:cs typeface="Trebuchet MS"/>
              </a:rPr>
              <a:t> </a:t>
            </a:r>
            <a:r>
              <a:rPr lang="es-ES" sz="1400" dirty="0">
                <a:solidFill>
                  <a:srgbClr val="FFFFFF"/>
                </a:solidFill>
                <a:latin typeface="Trebuchet MS"/>
                <a:cs typeface="Trebuchet MS"/>
              </a:rPr>
              <a:t>pérdidas</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financieras,</a:t>
            </a:r>
            <a:r>
              <a:rPr lang="es-ES" sz="1400" spc="-10" dirty="0">
                <a:solidFill>
                  <a:srgbClr val="FFFFFF"/>
                </a:solidFill>
                <a:latin typeface="Trebuchet MS"/>
                <a:cs typeface="Trebuchet MS"/>
              </a:rPr>
              <a:t> </a:t>
            </a:r>
            <a:r>
              <a:rPr lang="es-ES" sz="1400" dirty="0">
                <a:solidFill>
                  <a:srgbClr val="FFFFFF"/>
                </a:solidFill>
                <a:latin typeface="Trebuchet MS"/>
                <a:cs typeface="Trebuchet MS"/>
              </a:rPr>
              <a:t>daños</a:t>
            </a:r>
            <a:r>
              <a:rPr lang="es-ES" sz="1400" spc="-45" dirty="0">
                <a:solidFill>
                  <a:srgbClr val="FFFFFF"/>
                </a:solidFill>
                <a:latin typeface="Trebuchet MS"/>
                <a:cs typeface="Trebuchet MS"/>
              </a:rPr>
              <a:t> </a:t>
            </a:r>
            <a:r>
              <a:rPr lang="es-ES" sz="1400" spc="-50" dirty="0">
                <a:solidFill>
                  <a:srgbClr val="FFFFFF"/>
                </a:solidFill>
                <a:latin typeface="Trebuchet MS"/>
                <a:cs typeface="Trebuchet MS"/>
              </a:rPr>
              <a:t>o </a:t>
            </a:r>
            <a:r>
              <a:rPr lang="es-ES" sz="1400" dirty="0">
                <a:solidFill>
                  <a:srgbClr val="FFFFFF"/>
                </a:solidFill>
                <a:latin typeface="Trebuchet MS"/>
                <a:cs typeface="Trebuchet MS"/>
              </a:rPr>
              <a:t>desventajas</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para</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nuestro</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negocio</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o</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nuestros</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socios.</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Esto</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puede</a:t>
            </a:r>
            <a:r>
              <a:rPr lang="es-ES" sz="1400" spc="20" dirty="0">
                <a:solidFill>
                  <a:srgbClr val="FFFFFF"/>
                </a:solidFill>
                <a:latin typeface="Trebuchet MS"/>
                <a:cs typeface="Trebuchet MS"/>
              </a:rPr>
              <a:t> </a:t>
            </a:r>
            <a:r>
              <a:rPr lang="es-ES" sz="1400" dirty="0">
                <a:solidFill>
                  <a:srgbClr val="FFFFFF"/>
                </a:solidFill>
                <a:latin typeface="Trebuchet MS"/>
                <a:cs typeface="Trebuchet MS"/>
              </a:rPr>
              <a:t>abarcar,</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entre</a:t>
            </a:r>
            <a:r>
              <a:rPr lang="es-ES" sz="1400" spc="20" dirty="0">
                <a:solidFill>
                  <a:srgbClr val="FFFFFF"/>
                </a:solidFill>
                <a:latin typeface="Trebuchet MS"/>
                <a:cs typeface="Trebuchet MS"/>
              </a:rPr>
              <a:t> </a:t>
            </a:r>
            <a:r>
              <a:rPr lang="es-ES" sz="1400" dirty="0">
                <a:solidFill>
                  <a:srgbClr val="FFFFFF"/>
                </a:solidFill>
                <a:latin typeface="Trebuchet MS"/>
                <a:cs typeface="Trebuchet MS"/>
              </a:rPr>
              <a:t>otras,</a:t>
            </a:r>
            <a:r>
              <a:rPr lang="es-ES" sz="1400" spc="-75" dirty="0">
                <a:solidFill>
                  <a:srgbClr val="FFFFFF"/>
                </a:solidFill>
                <a:latin typeface="Trebuchet MS"/>
                <a:cs typeface="Trebuchet MS"/>
              </a:rPr>
              <a:t> </a:t>
            </a:r>
            <a:r>
              <a:rPr lang="es-ES" sz="1400" dirty="0">
                <a:solidFill>
                  <a:srgbClr val="FFFFFF"/>
                </a:solidFill>
                <a:latin typeface="Trebuchet MS"/>
                <a:cs typeface="Trebuchet MS"/>
              </a:rPr>
              <a:t>actividades</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como</a:t>
            </a:r>
            <a:r>
              <a:rPr lang="es-ES" sz="1400" spc="-45" dirty="0">
                <a:solidFill>
                  <a:srgbClr val="FFFFFF"/>
                </a:solidFill>
                <a:latin typeface="Trebuchet MS"/>
                <a:cs typeface="Trebuchet MS"/>
              </a:rPr>
              <a:t> </a:t>
            </a:r>
            <a:r>
              <a:rPr lang="es-ES" sz="1400" dirty="0">
                <a:solidFill>
                  <a:srgbClr val="FFFFFF"/>
                </a:solidFill>
                <a:latin typeface="Trebuchet MS"/>
                <a:cs typeface="Trebuchet MS"/>
              </a:rPr>
              <a:t>falsificar</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registros,</a:t>
            </a:r>
            <a:r>
              <a:rPr lang="es-ES" sz="1400" spc="-5" dirty="0">
                <a:solidFill>
                  <a:srgbClr val="FFFFFF"/>
                </a:solidFill>
                <a:latin typeface="Trebuchet MS"/>
                <a:cs typeface="Trebuchet MS"/>
              </a:rPr>
              <a:t> </a:t>
            </a:r>
            <a:r>
              <a:rPr lang="es-ES" sz="1400" dirty="0">
                <a:solidFill>
                  <a:srgbClr val="FFFFFF"/>
                </a:solidFill>
                <a:latin typeface="Trebuchet MS"/>
                <a:cs typeface="Trebuchet MS"/>
              </a:rPr>
              <a:t>engañar</a:t>
            </a:r>
            <a:r>
              <a:rPr lang="es-ES" sz="1400" spc="-25" dirty="0">
                <a:solidFill>
                  <a:srgbClr val="FFFFFF"/>
                </a:solidFill>
                <a:latin typeface="Trebuchet MS"/>
                <a:cs typeface="Trebuchet MS"/>
              </a:rPr>
              <a:t> </a:t>
            </a:r>
            <a:r>
              <a:rPr lang="es-ES" sz="1400" dirty="0">
                <a:solidFill>
                  <a:srgbClr val="FFFFFF"/>
                </a:solidFill>
                <a:latin typeface="Trebuchet MS"/>
                <a:cs typeface="Trebuchet MS"/>
              </a:rPr>
              <a:t>a</a:t>
            </a:r>
            <a:r>
              <a:rPr lang="es-ES" sz="1400" spc="-35" dirty="0">
                <a:solidFill>
                  <a:srgbClr val="FFFFFF"/>
                </a:solidFill>
                <a:latin typeface="Trebuchet MS"/>
                <a:cs typeface="Trebuchet MS"/>
              </a:rPr>
              <a:t> </a:t>
            </a:r>
            <a:r>
              <a:rPr lang="es-ES" sz="1400" dirty="0">
                <a:solidFill>
                  <a:srgbClr val="FFFFFF"/>
                </a:solidFill>
                <a:latin typeface="Trebuchet MS"/>
                <a:cs typeface="Trebuchet MS"/>
              </a:rPr>
              <a:t>los</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clientes</a:t>
            </a:r>
            <a:r>
              <a:rPr lang="es-ES" sz="1400" spc="30" dirty="0">
                <a:solidFill>
                  <a:srgbClr val="FFFFFF"/>
                </a:solidFill>
                <a:latin typeface="Trebuchet MS"/>
                <a:cs typeface="Trebuchet MS"/>
              </a:rPr>
              <a:t> </a:t>
            </a:r>
            <a:r>
              <a:rPr lang="es-ES" sz="1400" dirty="0">
                <a:solidFill>
                  <a:srgbClr val="FFFFFF"/>
                </a:solidFill>
                <a:latin typeface="Trebuchet MS"/>
                <a:cs typeface="Trebuchet MS"/>
              </a:rPr>
              <a:t>o</a:t>
            </a:r>
            <a:r>
              <a:rPr lang="es-ES" sz="1400" spc="-45" dirty="0">
                <a:solidFill>
                  <a:srgbClr val="FFFFFF"/>
                </a:solidFill>
                <a:latin typeface="Trebuchet MS"/>
                <a:cs typeface="Trebuchet MS"/>
              </a:rPr>
              <a:t> </a:t>
            </a:r>
            <a:r>
              <a:rPr lang="es-ES" sz="1400" spc="-10" dirty="0">
                <a:solidFill>
                  <a:srgbClr val="FFFFFF"/>
                </a:solidFill>
                <a:latin typeface="Trebuchet MS"/>
                <a:cs typeface="Trebuchet MS"/>
              </a:rPr>
              <a:t>manipular transacciones.</a:t>
            </a:r>
            <a:endParaRPr lang="es-ES" sz="14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6569" y="4740655"/>
            <a:ext cx="2096770" cy="575310"/>
          </a:xfrm>
          <a:prstGeom prst="rect">
            <a:avLst/>
          </a:prstGeom>
        </p:spPr>
        <p:txBody>
          <a:bodyPr vert="horz" wrap="square" lIns="0" tIns="13335" rIns="0" bIns="0" rtlCol="0">
            <a:spAutoFit/>
          </a:bodyPr>
          <a:lstStyle/>
          <a:p>
            <a:pPr marL="12700">
              <a:lnSpc>
                <a:spcPct val="100000"/>
              </a:lnSpc>
              <a:spcBef>
                <a:spcPts val="105"/>
              </a:spcBef>
            </a:pPr>
            <a:r>
              <a:rPr lang="en-US" sz="3600" dirty="0">
                <a:solidFill>
                  <a:srgbClr val="FFFFFF"/>
                </a:solidFill>
                <a:latin typeface="Trebuchet MS"/>
                <a:cs typeface="Trebuchet MS"/>
              </a:rPr>
              <a:t>Gracias!</a:t>
            </a:r>
            <a:endParaRPr sz="3600" dirty="0">
              <a:latin typeface="Trebuchet MS"/>
              <a:cs typeface="Trebuchet MS"/>
            </a:endParaRPr>
          </a:p>
        </p:txBody>
      </p:sp>
      <p:pic>
        <p:nvPicPr>
          <p:cNvPr id="3" name="object 3"/>
          <p:cNvPicPr/>
          <p:nvPr/>
        </p:nvPicPr>
        <p:blipFill>
          <a:blip r:embed="rId2" cstate="print"/>
          <a:stretch>
            <a:fillRect/>
          </a:stretch>
        </p:blipFill>
        <p:spPr>
          <a:xfrm>
            <a:off x="5905500" y="3505200"/>
            <a:ext cx="5991225" cy="1847850"/>
          </a:xfrm>
          <a:prstGeom prst="rect">
            <a:avLst/>
          </a:prstGeom>
        </p:spPr>
      </p:pic>
      <p:grpSp>
        <p:nvGrpSpPr>
          <p:cNvPr id="4" name="object 4"/>
          <p:cNvGrpSpPr/>
          <p:nvPr/>
        </p:nvGrpSpPr>
        <p:grpSpPr>
          <a:xfrm>
            <a:off x="9525063" y="5419725"/>
            <a:ext cx="2466975" cy="742950"/>
            <a:chOff x="9525063" y="5419725"/>
            <a:chExt cx="2466975" cy="742950"/>
          </a:xfrm>
        </p:grpSpPr>
        <p:pic>
          <p:nvPicPr>
            <p:cNvPr id="5" name="object 5"/>
            <p:cNvPicPr/>
            <p:nvPr/>
          </p:nvPicPr>
          <p:blipFill>
            <a:blip r:embed="rId3" cstate="print"/>
            <a:stretch>
              <a:fillRect/>
            </a:stretch>
          </p:blipFill>
          <p:spPr>
            <a:xfrm>
              <a:off x="9534525" y="5429250"/>
              <a:ext cx="2447925" cy="723900"/>
            </a:xfrm>
            <a:prstGeom prst="rect">
              <a:avLst/>
            </a:prstGeom>
          </p:spPr>
        </p:pic>
        <p:sp>
          <p:nvSpPr>
            <p:cNvPr id="6" name="object 6"/>
            <p:cNvSpPr/>
            <p:nvPr/>
          </p:nvSpPr>
          <p:spPr>
            <a:xfrm>
              <a:off x="9529826" y="5424487"/>
              <a:ext cx="2457450" cy="733425"/>
            </a:xfrm>
            <a:custGeom>
              <a:avLst/>
              <a:gdLst/>
              <a:ahLst/>
              <a:cxnLst/>
              <a:rect l="l" t="t" r="r" b="b"/>
              <a:pathLst>
                <a:path w="2457450" h="733425">
                  <a:moveTo>
                    <a:pt x="0" y="733425"/>
                  </a:moveTo>
                  <a:lnTo>
                    <a:pt x="2457450" y="733425"/>
                  </a:lnTo>
                  <a:lnTo>
                    <a:pt x="2457450" y="0"/>
                  </a:lnTo>
                  <a:lnTo>
                    <a:pt x="0" y="0"/>
                  </a:lnTo>
                  <a:lnTo>
                    <a:pt x="0" y="733425"/>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837</Words>
  <Application>Microsoft Office PowerPoint</Application>
  <PresentationFormat>Widescreen</PresentationFormat>
  <Paragraphs>129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Carlito</vt:lpstr>
      <vt:lpstr>Times New Roman</vt:lpstr>
      <vt:lpstr>Trebuchet MS</vt:lpstr>
      <vt:lpstr>Office Theme</vt:lpstr>
      <vt:lpstr>Estructura de  Comisiones  Vivint - XYZies Colombia</vt:lpstr>
      <vt:lpstr>Basic structure</vt:lpstr>
      <vt:lpstr>Qualifier 1: Installation</vt:lpstr>
      <vt:lpstr>Qualifier 2: Attendance</vt:lpstr>
      <vt:lpstr>Qualifier 3: Zero Tolerance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Kevin David Zaldua Amado</dc:creator>
  <cp:lastModifiedBy>Kevin David Zaldua Amado</cp:lastModifiedBy>
  <cp:revision>33</cp:revision>
  <dcterms:created xsi:type="dcterms:W3CDTF">2025-01-25T16:15:03Z</dcterms:created>
  <dcterms:modified xsi:type="dcterms:W3CDTF">2025-06-05T22:00:38Z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2024-11-14T00:00:00Z</vt:filetime>
  </property>
  <property fmtid="{D5CDD505-2E9C-101B-9397-08002B2CF9AE}" pid="3" name="LastSaved">
    <vt:filetime>2025-01-25T00:00:00Z</vt:filetime>
  </property>
  <property fmtid="{D5CDD505-2E9C-101B-9397-08002B2CF9AE}" pid="4" name="Producer">
    <vt:lpwstr>3-Heights(TM) PDF Security Shell 4.8.25.2 (http://www.pdf-tools.com)</vt:lpwstr>
  </property>
</Properties>
</file>